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74789" autoAdjust="0"/>
  </p:normalViewPr>
  <p:slideViewPr>
    <p:cSldViewPr snapToGrid="0">
      <p:cViewPr varScale="1">
        <p:scale>
          <a:sx n="79" d="100"/>
          <a:sy n="79" d="100"/>
        </p:scale>
        <p:origin x="1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E6EE-B6E7-4D53-8A3C-97C1794251CB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4AE3-911B-4BAD-8068-AC4EA0884B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6821-5FF6-E3D9-1413-0804CE2E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81D3A0-367B-7B73-718C-078174834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848DC8-7990-9746-5F1A-2ACB3F21C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636F08-9917-67AC-D055-802A223F6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64AE3-911B-4BAD-8068-AC4EA0884B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40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BC4B-C264-EDA6-9003-EE222DF4D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ED2980-0803-9F5D-843A-80CBA8788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E63D15F-E100-CC0D-9749-3A887C628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/>
              <a:t>Rechteck in die Mitte ziehen, MEER mittig darüber platzieren</a:t>
            </a:r>
          </a:p>
          <a:p>
            <a:pPr marL="228600" indent="-228600">
              <a:buAutoNum type="arabicPeriod"/>
            </a:pPr>
            <a:r>
              <a:rPr lang="de-DE"/>
              <a:t>Rechteck anklicken, Strg gedrückt halten und Textfeld dazuklicken</a:t>
            </a:r>
          </a:p>
          <a:p>
            <a:pPr marL="228600" indent="-228600">
              <a:buAutoNum type="arabicPeriod"/>
            </a:pPr>
            <a:r>
              <a:rPr lang="de-DE"/>
              <a:t>Menü ZEICHENTOOLS-FORMAT … Formen zusammenführen … Subtrahieren</a:t>
            </a:r>
          </a:p>
          <a:p>
            <a:pPr marL="228600" indent="-228600">
              <a:buAutoNum type="arabicPeriod"/>
            </a:pPr>
            <a:endParaRPr lang="de-DE"/>
          </a:p>
          <a:p>
            <a:pPr marL="228600" indent="-228600">
              <a:buAutoNum type="arabicPeriod"/>
            </a:pPr>
            <a:r>
              <a:rPr lang="de-DE"/>
              <a:t>Bild über ganze Folie vergrößern</a:t>
            </a:r>
          </a:p>
          <a:p>
            <a:pPr marL="228600" indent="-228600">
              <a:buAutoNum type="arabicPeriod"/>
            </a:pPr>
            <a:r>
              <a:rPr lang="de-DE"/>
              <a:t>Bild in den Hintergrund (Rechtsklick)</a:t>
            </a:r>
          </a:p>
          <a:p>
            <a:pPr marL="228600" indent="-228600">
              <a:buAutoNum type="arabicPeriod"/>
            </a:pPr>
            <a:r>
              <a:rPr lang="de-DE"/>
              <a:t>Bild animieren / Menü ANIMATIONEN … Vergrößern … Effektoption: Riesengroß … Dauer: 10sek</a:t>
            </a:r>
          </a:p>
          <a:p>
            <a:pPr marL="228600" indent="-228600">
              <a:buAutoNum type="arabicPeriod"/>
            </a:pPr>
            <a:endParaRPr lang="de-DE"/>
          </a:p>
          <a:p>
            <a:pPr marL="228600" indent="-228600">
              <a:buAutoNum type="arabicPeriod"/>
            </a:pPr>
            <a:r>
              <a:rPr lang="de-DE"/>
              <a:t>MEER über die ganze Folie vergrößern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CD9979-CD7A-5CC8-FA92-70A8D57DA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64AE3-911B-4BAD-8068-AC4EA0884B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17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Bild einfügen (Strand oder Wiese)</a:t>
            </a:r>
          </a:p>
          <a:p>
            <a:pPr marL="228600" indent="-228600">
              <a:buAutoNum type="arabicPeriod"/>
            </a:pPr>
            <a:r>
              <a:rPr lang="de-DE" dirty="0"/>
              <a:t>Textfeld einfügen, URLAUB eintragen</a:t>
            </a:r>
          </a:p>
          <a:p>
            <a:pPr marL="228600" indent="-228600">
              <a:buAutoNum type="arabicPeriod"/>
            </a:pPr>
            <a:r>
              <a:rPr lang="de-DE" dirty="0"/>
              <a:t>Schriftgröße ca. 220, Schriftart Arial Black o.ä., Schrift mittig platzieren</a:t>
            </a:r>
          </a:p>
          <a:p>
            <a:pPr marL="228600" indent="-228600">
              <a:buAutoNum type="arabicPeriod"/>
            </a:pP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Bild anklicken, Strg gedrückt halten und Textfeld </a:t>
            </a:r>
            <a:r>
              <a:rPr lang="de-DE" dirty="0" err="1"/>
              <a:t>dazuklicken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Menü ZEICHENTOOLS-FORMAT … Formen zusammenführen … Schnittmenge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64AE3-911B-4BAD-8068-AC4EA0884B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7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429F3-BC85-4C8A-AD12-947B24B06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8F2E5-AE3D-9B7D-A5BE-995968F1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0CE4F1-017F-C3F5-B697-BEB779FC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20C91-D62B-D7FA-3814-5F7EC399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6613B-609E-6291-EEB3-A523CEFE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3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9A28E-7CEA-0CF2-B680-B1FE9C23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DC225A-8E56-8E4F-2B76-544F1E234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0DBE7D-AEE4-E34C-7B56-E2A24070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68FA11-84F2-6B96-AB85-84DFB576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D3B5B2-2D7A-5B5F-2192-67B85599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8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0AF8E5-7E27-2F37-9E3C-F858AC2E5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DE4848-A12F-A4DC-A97E-479CBCAB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1C3F67-62F8-2733-D968-687A9D39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51A064-0D11-424C-ADF8-DD4A4103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74896-7EC7-D63A-B947-D18ECEC3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73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CD9D0-85B4-005F-9728-2A2BFD5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FD16A-B8C1-44B4-6330-5855E5547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A03223-17C0-497E-115A-040F671C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1F6DB-1914-3AF6-99E2-E4F63DAF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414216-71D0-DC8D-2399-60526595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4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9B81B-AE44-7859-90E9-E2B2B7BF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C9741F-BBEA-256F-4A4D-B25D027C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62727-FDAF-96F3-86F6-B83B2F6C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022672-DA47-549D-04C4-71945590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D14759-EABB-7637-E443-9E4B1C98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49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6B0DA-38A9-1852-4ECA-2A23FDEE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2822FA-E866-C8D6-93D8-419D48F4C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8BE5B-7C3B-24C7-DBF3-819AEB01B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848083-67F8-D043-9AEB-1E632768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75E74B-2AC6-F86D-5D48-5A184F1A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1BDD27-CF1F-11B9-A6F6-93DF79D5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7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4FE06-CCE3-CCFC-7CC2-D612FDAF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0546EF-D986-D3C8-0B14-D323768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5BCADE-FA28-0A20-5938-FE96EDE96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021ECD-D2B9-102F-9308-C38138A54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F66E09-92CA-28A6-6F47-AB00E3C55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B44096-72ED-A1F9-290C-9CB53373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EA53B4-58CB-3A66-D106-EE3D7280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26C3F7-0343-3E5D-1EE7-7CDE73A4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2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0E850-608F-A493-D564-E0AD443D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78AA8-801B-C624-8C5E-CF4C8A16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35D9B3-63FA-E880-7AFC-154891D3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538EA3-EB72-9783-58AD-94AF6BFD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30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70778E-3761-6904-2A74-5FB31DBF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290942-34EE-D0B4-3E36-40521192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EA2D6E-0C3D-D30E-FD3C-32BDEB53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62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E313F-C7A9-199C-07B0-204CF23A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9B5503-D2A7-3CB2-AA44-C089B7B7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CDE263-14B2-496E-E9F2-85063ECC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25A1AF-67F5-522E-69C5-4ACE1CC6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1E3CB7-A1FD-E62E-D22E-DE720F1D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93DB59-D7F7-15F7-F09E-EF0E3A88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68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C76FB-C587-2741-7021-EFA783EC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D025C6-CD86-493F-15B7-889B570AB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DDFE38-420F-0A8C-4A1D-35487B27B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B07879-35D0-787A-6AF1-45634F3A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01D1C1-6F0A-17D6-545A-0DC5A9B3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1316AE-C8A9-5387-0714-5977CE76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8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E7AAFF-C2BB-A3D8-5807-5BF4F54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C1EA16-6097-737A-CF23-E02443BA0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AA6CE1-7073-E8A9-1F17-A1667B913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6B64-F902-40F0-9F36-5231529426D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55AF70-96A1-6D11-0970-90404260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3DAD82-AB17-89A2-4DF4-FA3162C4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C573-8A51-4443-8909-604EC85F3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nature-landscapes/waves/sea-seascape-seashore-splash-summer-water-wav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nature-landscapes/waves/sea-seascape-seashore-splash-summer-water-wav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ECA8-B45A-B6BA-FCAD-5C4E51483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40706A-1E61-31A4-5DED-CA22343CD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12" b="7812"/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48F311B6-73B3-0B97-E9EF-485FEDABD7ED}"/>
              </a:ext>
            </a:extLst>
          </p:cNvPr>
          <p:cNvSpPr/>
          <p:nvPr/>
        </p:nvSpPr>
        <p:spPr>
          <a:xfrm>
            <a:off x="-679938" y="-1562193"/>
            <a:ext cx="13493261" cy="9026012"/>
          </a:xfrm>
          <a:custGeom>
            <a:avLst/>
            <a:gdLst/>
            <a:ahLst/>
            <a:cxnLst/>
            <a:rect l="l" t="t" r="r" b="b"/>
            <a:pathLst>
              <a:path w="10618839" h="3785652">
                <a:moveTo>
                  <a:pt x="8618321" y="1422144"/>
                </a:moveTo>
                <a:lnTo>
                  <a:pt x="8914490" y="1422144"/>
                </a:lnTo>
                <a:cubicBezTo>
                  <a:pt x="9037520" y="1422144"/>
                  <a:pt x="9121361" y="1440996"/>
                  <a:pt x="9166009" y="1478699"/>
                </a:cubicBezTo>
                <a:cubicBezTo>
                  <a:pt x="9210658" y="1516402"/>
                  <a:pt x="9232982" y="1570476"/>
                  <a:pt x="9232982" y="1640921"/>
                </a:cubicBezTo>
                <a:cubicBezTo>
                  <a:pt x="9232982" y="1688546"/>
                  <a:pt x="9218843" y="1730714"/>
                  <a:pt x="9190566" y="1767425"/>
                </a:cubicBezTo>
                <a:cubicBezTo>
                  <a:pt x="9162288" y="1804136"/>
                  <a:pt x="9125826" y="1826957"/>
                  <a:pt x="9081177" y="1835886"/>
                </a:cubicBezTo>
                <a:cubicBezTo>
                  <a:pt x="8992872" y="1855730"/>
                  <a:pt x="8933341" y="1865652"/>
                  <a:pt x="8902583" y="1865652"/>
                </a:cubicBezTo>
                <a:lnTo>
                  <a:pt x="8618321" y="1865652"/>
                </a:lnTo>
                <a:close/>
                <a:moveTo>
                  <a:pt x="7941153" y="981613"/>
                </a:moveTo>
                <a:lnTo>
                  <a:pt x="7941153" y="3163433"/>
                </a:lnTo>
                <a:lnTo>
                  <a:pt x="8618321" y="3163433"/>
                </a:lnTo>
                <a:lnTo>
                  <a:pt x="8618321" y="2277906"/>
                </a:lnTo>
                <a:lnTo>
                  <a:pt x="8677853" y="2277906"/>
                </a:lnTo>
                <a:cubicBezTo>
                  <a:pt x="8739368" y="2277906"/>
                  <a:pt x="8794435" y="2294773"/>
                  <a:pt x="8843052" y="2328507"/>
                </a:cubicBezTo>
                <a:cubicBezTo>
                  <a:pt x="8878771" y="2354304"/>
                  <a:pt x="8919451" y="2410363"/>
                  <a:pt x="8965091" y="2496683"/>
                </a:cubicBezTo>
                <a:lnTo>
                  <a:pt x="9325464" y="3163433"/>
                </a:lnTo>
                <a:lnTo>
                  <a:pt x="10087255" y="3163433"/>
                </a:lnTo>
                <a:lnTo>
                  <a:pt x="9760764" y="2531216"/>
                </a:lnTo>
                <a:cubicBezTo>
                  <a:pt x="9744904" y="2499435"/>
                  <a:pt x="9713426" y="2454248"/>
                  <a:pt x="9666327" y="2395654"/>
                </a:cubicBezTo>
                <a:cubicBezTo>
                  <a:pt x="9619229" y="2337061"/>
                  <a:pt x="9583286" y="2298827"/>
                  <a:pt x="9558497" y="2280952"/>
                </a:cubicBezTo>
                <a:cubicBezTo>
                  <a:pt x="9521801" y="2254148"/>
                  <a:pt x="9463301" y="2227335"/>
                  <a:pt x="9382996" y="2200515"/>
                </a:cubicBezTo>
                <a:cubicBezTo>
                  <a:pt x="9483269" y="2177695"/>
                  <a:pt x="9562194" y="2148921"/>
                  <a:pt x="9619772" y="2114195"/>
                </a:cubicBezTo>
                <a:cubicBezTo>
                  <a:pt x="9710107" y="2059625"/>
                  <a:pt x="9781088" y="1988435"/>
                  <a:pt x="9832713" y="1900627"/>
                </a:cubicBezTo>
                <a:cubicBezTo>
                  <a:pt x="9884337" y="1812818"/>
                  <a:pt x="9910150" y="1708390"/>
                  <a:pt x="9910150" y="1587343"/>
                </a:cubicBezTo>
                <a:cubicBezTo>
                  <a:pt x="9910150" y="1448437"/>
                  <a:pt x="9876416" y="1330615"/>
                  <a:pt x="9808947" y="1233877"/>
                </a:cubicBezTo>
                <a:cubicBezTo>
                  <a:pt x="9741477" y="1137138"/>
                  <a:pt x="9652677" y="1070910"/>
                  <a:pt x="9542544" y="1035191"/>
                </a:cubicBezTo>
                <a:cubicBezTo>
                  <a:pt x="9432411" y="999472"/>
                  <a:pt x="9273165" y="981613"/>
                  <a:pt x="9064806" y="981613"/>
                </a:cubicBezTo>
                <a:close/>
                <a:moveTo>
                  <a:pt x="5730461" y="981613"/>
                </a:moveTo>
                <a:lnTo>
                  <a:pt x="5730461" y="3163433"/>
                </a:lnTo>
                <a:lnTo>
                  <a:pt x="7569977" y="3163433"/>
                </a:lnTo>
                <a:lnTo>
                  <a:pt x="7569977" y="2669324"/>
                </a:lnTo>
                <a:lnTo>
                  <a:pt x="6406141" y="2669324"/>
                </a:lnTo>
                <a:lnTo>
                  <a:pt x="6406141" y="2239211"/>
                </a:lnTo>
                <a:lnTo>
                  <a:pt x="7455379" y="2239211"/>
                </a:lnTo>
                <a:lnTo>
                  <a:pt x="7455379" y="1794214"/>
                </a:lnTo>
                <a:lnTo>
                  <a:pt x="6406141" y="1794214"/>
                </a:lnTo>
                <a:lnTo>
                  <a:pt x="6406141" y="1447445"/>
                </a:lnTo>
                <a:lnTo>
                  <a:pt x="7537234" y="1447445"/>
                </a:lnTo>
                <a:lnTo>
                  <a:pt x="7537234" y="981613"/>
                </a:lnTo>
                <a:close/>
                <a:moveTo>
                  <a:pt x="3530186" y="981613"/>
                </a:moveTo>
                <a:lnTo>
                  <a:pt x="3530186" y="3163433"/>
                </a:lnTo>
                <a:lnTo>
                  <a:pt x="5369702" y="3163433"/>
                </a:lnTo>
                <a:lnTo>
                  <a:pt x="5369702" y="2669324"/>
                </a:lnTo>
                <a:lnTo>
                  <a:pt x="4205866" y="2669324"/>
                </a:lnTo>
                <a:lnTo>
                  <a:pt x="4205866" y="2239211"/>
                </a:lnTo>
                <a:lnTo>
                  <a:pt x="5255104" y="2239211"/>
                </a:lnTo>
                <a:lnTo>
                  <a:pt x="5255104" y="1794214"/>
                </a:lnTo>
                <a:lnTo>
                  <a:pt x="4205866" y="1794214"/>
                </a:lnTo>
                <a:lnTo>
                  <a:pt x="4205866" y="1447445"/>
                </a:lnTo>
                <a:lnTo>
                  <a:pt x="5336959" y="1447445"/>
                </a:lnTo>
                <a:lnTo>
                  <a:pt x="5336959" y="981613"/>
                </a:lnTo>
                <a:close/>
                <a:moveTo>
                  <a:pt x="647683" y="981613"/>
                </a:moveTo>
                <a:lnTo>
                  <a:pt x="647683" y="3163433"/>
                </a:lnTo>
                <a:lnTo>
                  <a:pt x="1199835" y="3163433"/>
                </a:lnTo>
                <a:lnTo>
                  <a:pt x="1199835" y="1499535"/>
                </a:lnTo>
                <a:lnTo>
                  <a:pt x="1624484" y="3163433"/>
                </a:lnTo>
                <a:lnTo>
                  <a:pt x="2124267" y="3163433"/>
                </a:lnTo>
                <a:lnTo>
                  <a:pt x="2549707" y="1499535"/>
                </a:lnTo>
                <a:lnTo>
                  <a:pt x="2549707" y="3163433"/>
                </a:lnTo>
                <a:lnTo>
                  <a:pt x="3101859" y="3163433"/>
                </a:lnTo>
                <a:lnTo>
                  <a:pt x="3101859" y="981613"/>
                </a:lnTo>
                <a:lnTo>
                  <a:pt x="2215750" y="981613"/>
                </a:lnTo>
                <a:lnTo>
                  <a:pt x="1876259" y="2309160"/>
                </a:lnTo>
                <a:lnTo>
                  <a:pt x="1534327" y="981613"/>
                </a:lnTo>
                <a:close/>
                <a:moveTo>
                  <a:pt x="0" y="0"/>
                </a:moveTo>
                <a:lnTo>
                  <a:pt x="10618839" y="0"/>
                </a:lnTo>
                <a:lnTo>
                  <a:pt x="10618839" y="3785652"/>
                </a:lnTo>
                <a:lnTo>
                  <a:pt x="0" y="37856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0207-88DD-82DE-798C-98F73A448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6D076B2-05F8-5B24-A0A9-716D5D4E61FE}"/>
              </a:ext>
            </a:extLst>
          </p:cNvPr>
          <p:cNvSpPr/>
          <p:nvPr/>
        </p:nvSpPr>
        <p:spPr>
          <a:xfrm>
            <a:off x="-2846580" y="0"/>
            <a:ext cx="4476085" cy="2723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C5EFB8-2C16-CC0B-C766-AF47C3D01BD0}"/>
              </a:ext>
            </a:extLst>
          </p:cNvPr>
          <p:cNvSpPr txBox="1"/>
          <p:nvPr/>
        </p:nvSpPr>
        <p:spPr>
          <a:xfrm>
            <a:off x="-2846581" y="2723022"/>
            <a:ext cx="4476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>
                <a:latin typeface="Arial Black" panose="020B0A04020102020204" pitchFamily="34" charset="0"/>
              </a:rPr>
              <a:t>MEER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2F184D-B4CA-12A8-54B6-2E27A637A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12" b="7812"/>
          <a:stretch>
            <a:fillRect/>
          </a:stretch>
        </p:blipFill>
        <p:spPr>
          <a:xfrm>
            <a:off x="-2808115" y="4354238"/>
            <a:ext cx="4437620" cy="2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7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Breitbild</PresentationFormat>
  <Paragraphs>19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8</cp:revision>
  <dcterms:created xsi:type="dcterms:W3CDTF">2026-04-16T21:54:01Z</dcterms:created>
  <dcterms:modified xsi:type="dcterms:W3CDTF">2026-04-17T00:13:05Z</dcterms:modified>
</cp:coreProperties>
</file>