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77222" autoAdjust="0"/>
  </p:normalViewPr>
  <p:slideViewPr>
    <p:cSldViewPr snapToGrid="0">
      <p:cViewPr varScale="1">
        <p:scale>
          <a:sx n="52" d="100"/>
          <a:sy n="52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0E6EE-B6E7-4D53-8A3C-97C1794251CB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4AE3-911B-4BAD-8068-AC4EA0884B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9DD13-75E2-515D-47FD-9AC244C7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68F675-9970-3D9A-BB40-B00D25B50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B22D2DC-B524-50C9-CAFD-6F8379B53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Schrift kann anstatt mit Farbe auch mit einem Bild gefüllt werden. </a:t>
            </a:r>
          </a:p>
          <a:p>
            <a:pPr marL="0" indent="0">
              <a:buNone/>
            </a:pPr>
            <a:r>
              <a:rPr lang="de-DE" dirty="0"/>
              <a:t>Dazu brauchen Sie ein geeignetes Bild und dazu ein Textfeld.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06252E-C9B0-055B-46ED-369762C07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64AE3-911B-4BAD-8068-AC4EA0884BB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79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Bild über die ganze Folie vergrößern</a:t>
            </a:r>
          </a:p>
          <a:p>
            <a:pPr marL="228600" indent="-228600">
              <a:buAutoNum type="arabicPeriod"/>
            </a:pPr>
            <a:r>
              <a:rPr lang="de-DE" dirty="0"/>
              <a:t>Textfeld mittig darüber platzieren</a:t>
            </a:r>
          </a:p>
          <a:p>
            <a:pPr marL="228600" indent="-228600">
              <a:buAutoNum type="arabicPeriod"/>
            </a:pP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Bild anklicken, Strg gedrückt halten und Textfeld </a:t>
            </a:r>
            <a:r>
              <a:rPr lang="de-DE" dirty="0" err="1"/>
              <a:t>dazuklicken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Menü ZEICHENTOOLS-FORMAT … Formen zusammenführen … Schnittmenge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64AE3-911B-4BAD-8068-AC4EA0884BB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84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Bild einfügen (Strand oder Wiese)</a:t>
            </a:r>
          </a:p>
          <a:p>
            <a:pPr marL="228600" indent="-228600">
              <a:buAutoNum type="arabicPeriod"/>
            </a:pPr>
            <a:r>
              <a:rPr lang="de-DE" dirty="0"/>
              <a:t>Textfeld einfügen, URLAUB eintragen</a:t>
            </a:r>
          </a:p>
          <a:p>
            <a:pPr marL="228600" indent="-228600">
              <a:buAutoNum type="arabicPeriod"/>
            </a:pPr>
            <a:r>
              <a:rPr lang="de-DE" dirty="0"/>
              <a:t>Schriftgröße ca. 220, Schriftart Arial Black o.ä., Schrift mittig platzieren</a:t>
            </a:r>
          </a:p>
          <a:p>
            <a:pPr marL="228600" indent="-228600">
              <a:buAutoNum type="arabicPeriod"/>
            </a:pP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Bild anklicken, Strg gedrückt halten und Textfeld </a:t>
            </a:r>
            <a:r>
              <a:rPr lang="de-DE" dirty="0" err="1"/>
              <a:t>dazuklicken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Menü ZEICHENTOOLS-FORMAT … Formen zusammenführen … Schnittmenge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64AE3-911B-4BAD-8068-AC4EA0884B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7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429F3-BC85-4C8A-AD12-947B24B06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38F2E5-AE3D-9B7D-A5BE-995968F1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0CE4F1-017F-C3F5-B697-BEB779FC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20C91-D62B-D7FA-3814-5F7EC399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86613B-609E-6291-EEB3-A523CEFE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31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9A28E-7CEA-0CF2-B680-B1FE9C23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DC225A-8E56-8E4F-2B76-544F1E234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0DBE7D-AEE4-E34C-7B56-E2A24070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68FA11-84F2-6B96-AB85-84DFB576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D3B5B2-2D7A-5B5F-2192-67B85599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8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0AF8E5-7E27-2F37-9E3C-F858AC2E5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DE4848-A12F-A4DC-A97E-479CBCAB7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1C3F67-62F8-2733-D968-687A9D39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51A064-0D11-424C-ADF8-DD4A4103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874896-7EC7-D63A-B947-D18ECEC3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73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CD9D0-85B4-005F-9728-2A2BFD5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FD16A-B8C1-44B4-6330-5855E5547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A03223-17C0-497E-115A-040F671C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21F6DB-1914-3AF6-99E2-E4F63DAF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414216-71D0-DC8D-2399-60526595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4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9B81B-AE44-7859-90E9-E2B2B7BF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C9741F-BBEA-256F-4A4D-B25D027CE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462727-FDAF-96F3-86F6-B83B2F6C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022672-DA47-549D-04C4-71945590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D14759-EABB-7637-E443-9E4B1C98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49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6B0DA-38A9-1852-4ECA-2A23FDEE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2822FA-E866-C8D6-93D8-419D48F4C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8BE5B-7C3B-24C7-DBF3-819AEB01B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848083-67F8-D043-9AEB-1E632768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75E74B-2AC6-F86D-5D48-5A184F1A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1BDD27-CF1F-11B9-A6F6-93DF79D5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7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4FE06-CCE3-CCFC-7CC2-D612FDAF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0546EF-D986-D3C8-0B14-D323768F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5BCADE-FA28-0A20-5938-FE96EDE96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021ECD-D2B9-102F-9308-C38138A54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F66E09-92CA-28A6-6F47-AB00E3C55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B44096-72ED-A1F9-290C-9CB53373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EA53B4-58CB-3A66-D106-EE3D7280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26C3F7-0343-3E5D-1EE7-7CDE73A4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62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0E850-608F-A493-D564-E0AD443D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678AA8-801B-C624-8C5E-CF4C8A16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35D9B3-63FA-E880-7AFC-154891D3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538EA3-EB72-9783-58AD-94AF6BFD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30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70778E-3761-6904-2A74-5FB31DBF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290942-34EE-D0B4-3E36-40521192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EA2D6E-0C3D-D30E-FD3C-32BDEB53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62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E313F-C7A9-199C-07B0-204CF23A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9B5503-D2A7-3CB2-AA44-C089B7B7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CDE263-14B2-496E-E9F2-85063ECC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25A1AF-67F5-522E-69C5-4ACE1CC6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1E3CB7-A1FD-E62E-D22E-DE720F1D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93DB59-D7F7-15F7-F09E-EF0E3A88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68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C76FB-C587-2741-7021-EFA783EC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D025C6-CD86-493F-15B7-889B570AB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DDFE38-420F-0A8C-4A1D-35487B27B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B07879-35D0-787A-6AF1-45634F3A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01D1C1-6F0A-17D6-545A-0DC5A9B3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1316AE-C8A9-5387-0714-5977CE76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8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9E7AAFF-C2BB-A3D8-5807-5BF4F54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C1EA16-6097-737A-CF23-E02443BA0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AA6CE1-7073-E8A9-1F17-A1667B913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36B64-F902-40F0-9F36-5231529426D6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55AF70-96A1-6D11-0970-904042600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3DAD82-AB17-89A2-4DF4-FA3162C4C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1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nio.com/nature-landscapes/waves/sea-seascape-seashore-splash-summer-water-wav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nature-landscapes/waves/sea-seascape-seashore-splash-summer-water-wav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A088C-10AE-232D-D627-B8679C815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B5F2BE3-527A-A025-C0FA-2CA84B148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615" t="35588" r="11960" b="37569"/>
          <a:stretch>
            <a:fillRect/>
          </a:stretch>
        </p:blipFill>
        <p:spPr>
          <a:xfrm>
            <a:off x="594903" y="1988457"/>
            <a:ext cx="11303206" cy="2612572"/>
          </a:xfrm>
          <a:custGeom>
            <a:avLst/>
            <a:gdLst/>
            <a:ahLst/>
            <a:cxnLst/>
            <a:rect l="l" t="t" r="r" b="b"/>
            <a:pathLst>
              <a:path w="9439572" h="2181820">
                <a:moveTo>
                  <a:pt x="7970638" y="440531"/>
                </a:moveTo>
                <a:lnTo>
                  <a:pt x="7970638" y="884039"/>
                </a:lnTo>
                <a:lnTo>
                  <a:pt x="8254900" y="884039"/>
                </a:lnTo>
                <a:cubicBezTo>
                  <a:pt x="8285658" y="884039"/>
                  <a:pt x="8345189" y="874117"/>
                  <a:pt x="8433494" y="854273"/>
                </a:cubicBezTo>
                <a:cubicBezTo>
                  <a:pt x="8478143" y="845344"/>
                  <a:pt x="8514605" y="822523"/>
                  <a:pt x="8542883" y="785812"/>
                </a:cubicBezTo>
                <a:cubicBezTo>
                  <a:pt x="8571160" y="749101"/>
                  <a:pt x="8585299" y="706934"/>
                  <a:pt x="8585299" y="659308"/>
                </a:cubicBezTo>
                <a:cubicBezTo>
                  <a:pt x="8585299" y="588863"/>
                  <a:pt x="8562975" y="534789"/>
                  <a:pt x="8518326" y="497086"/>
                </a:cubicBezTo>
                <a:cubicBezTo>
                  <a:pt x="8473678" y="459383"/>
                  <a:pt x="8389837" y="440531"/>
                  <a:pt x="8266807" y="440531"/>
                </a:cubicBezTo>
                <a:close/>
                <a:moveTo>
                  <a:pt x="7293470" y="0"/>
                </a:moveTo>
                <a:lnTo>
                  <a:pt x="8417123" y="0"/>
                </a:lnTo>
                <a:cubicBezTo>
                  <a:pt x="8625482" y="0"/>
                  <a:pt x="8784728" y="17859"/>
                  <a:pt x="8894861" y="53578"/>
                </a:cubicBezTo>
                <a:cubicBezTo>
                  <a:pt x="9004994" y="89297"/>
                  <a:pt x="9093794" y="155525"/>
                  <a:pt x="9161264" y="252264"/>
                </a:cubicBezTo>
                <a:cubicBezTo>
                  <a:pt x="9228733" y="349002"/>
                  <a:pt x="9262467" y="466824"/>
                  <a:pt x="9262467" y="605730"/>
                </a:cubicBezTo>
                <a:cubicBezTo>
                  <a:pt x="9262467" y="726777"/>
                  <a:pt x="9236654" y="831205"/>
                  <a:pt x="9185030" y="919014"/>
                </a:cubicBezTo>
                <a:cubicBezTo>
                  <a:pt x="9133405" y="1006822"/>
                  <a:pt x="9062424" y="1078012"/>
                  <a:pt x="8972089" y="1132582"/>
                </a:cubicBezTo>
                <a:cubicBezTo>
                  <a:pt x="8914511" y="1167308"/>
                  <a:pt x="8835586" y="1196082"/>
                  <a:pt x="8735313" y="1218902"/>
                </a:cubicBezTo>
                <a:cubicBezTo>
                  <a:pt x="8815618" y="1245722"/>
                  <a:pt x="8874118" y="1272535"/>
                  <a:pt x="8910814" y="1299339"/>
                </a:cubicBezTo>
                <a:cubicBezTo>
                  <a:pt x="8935603" y="1317214"/>
                  <a:pt x="8971546" y="1355448"/>
                  <a:pt x="9018644" y="1414041"/>
                </a:cubicBezTo>
                <a:cubicBezTo>
                  <a:pt x="9065743" y="1472635"/>
                  <a:pt x="9097221" y="1517822"/>
                  <a:pt x="9113081" y="1549603"/>
                </a:cubicBezTo>
                <a:lnTo>
                  <a:pt x="9439572" y="2181820"/>
                </a:lnTo>
                <a:lnTo>
                  <a:pt x="8677781" y="2181820"/>
                </a:lnTo>
                <a:lnTo>
                  <a:pt x="8317408" y="1515070"/>
                </a:lnTo>
                <a:cubicBezTo>
                  <a:pt x="8271768" y="1428750"/>
                  <a:pt x="8231088" y="1372691"/>
                  <a:pt x="8195369" y="1346894"/>
                </a:cubicBezTo>
                <a:cubicBezTo>
                  <a:pt x="8146752" y="1313160"/>
                  <a:pt x="8091685" y="1296293"/>
                  <a:pt x="8030170" y="1296293"/>
                </a:cubicBezTo>
                <a:lnTo>
                  <a:pt x="7970638" y="1296293"/>
                </a:lnTo>
                <a:lnTo>
                  <a:pt x="7970638" y="2181820"/>
                </a:lnTo>
                <a:lnTo>
                  <a:pt x="7293470" y="2181820"/>
                </a:lnTo>
                <a:close/>
                <a:moveTo>
                  <a:pt x="5082778" y="0"/>
                </a:moveTo>
                <a:lnTo>
                  <a:pt x="6889551" y="0"/>
                </a:lnTo>
                <a:lnTo>
                  <a:pt x="6889551" y="465832"/>
                </a:lnTo>
                <a:lnTo>
                  <a:pt x="5758458" y="465832"/>
                </a:lnTo>
                <a:lnTo>
                  <a:pt x="5758458" y="812601"/>
                </a:lnTo>
                <a:lnTo>
                  <a:pt x="6807696" y="812601"/>
                </a:lnTo>
                <a:lnTo>
                  <a:pt x="6807696" y="1257598"/>
                </a:lnTo>
                <a:lnTo>
                  <a:pt x="5758458" y="1257598"/>
                </a:lnTo>
                <a:lnTo>
                  <a:pt x="5758458" y="1687711"/>
                </a:lnTo>
                <a:lnTo>
                  <a:pt x="6922294" y="1687711"/>
                </a:lnTo>
                <a:lnTo>
                  <a:pt x="6922294" y="2181820"/>
                </a:lnTo>
                <a:lnTo>
                  <a:pt x="5082778" y="2181820"/>
                </a:lnTo>
                <a:close/>
                <a:moveTo>
                  <a:pt x="2882503" y="0"/>
                </a:moveTo>
                <a:lnTo>
                  <a:pt x="4689276" y="0"/>
                </a:lnTo>
                <a:lnTo>
                  <a:pt x="4689276" y="465832"/>
                </a:lnTo>
                <a:lnTo>
                  <a:pt x="3558183" y="465832"/>
                </a:lnTo>
                <a:lnTo>
                  <a:pt x="3558183" y="812601"/>
                </a:lnTo>
                <a:lnTo>
                  <a:pt x="4607421" y="812601"/>
                </a:lnTo>
                <a:lnTo>
                  <a:pt x="4607421" y="1257598"/>
                </a:lnTo>
                <a:lnTo>
                  <a:pt x="3558183" y="1257598"/>
                </a:lnTo>
                <a:lnTo>
                  <a:pt x="3558183" y="1687711"/>
                </a:lnTo>
                <a:lnTo>
                  <a:pt x="4722019" y="1687711"/>
                </a:lnTo>
                <a:lnTo>
                  <a:pt x="4722019" y="2181820"/>
                </a:lnTo>
                <a:lnTo>
                  <a:pt x="2882503" y="2181820"/>
                </a:lnTo>
                <a:close/>
                <a:moveTo>
                  <a:pt x="0" y="0"/>
                </a:moveTo>
                <a:lnTo>
                  <a:pt x="886644" y="0"/>
                </a:lnTo>
                <a:lnTo>
                  <a:pt x="1228576" y="1327547"/>
                </a:lnTo>
                <a:lnTo>
                  <a:pt x="1568067" y="0"/>
                </a:lnTo>
                <a:lnTo>
                  <a:pt x="2454176" y="0"/>
                </a:lnTo>
                <a:lnTo>
                  <a:pt x="2454176" y="2181820"/>
                </a:lnTo>
                <a:lnTo>
                  <a:pt x="1902024" y="2181820"/>
                </a:lnTo>
                <a:lnTo>
                  <a:pt x="1902024" y="517922"/>
                </a:lnTo>
                <a:lnTo>
                  <a:pt x="1476584" y="2181820"/>
                </a:lnTo>
                <a:lnTo>
                  <a:pt x="976801" y="2181820"/>
                </a:lnTo>
                <a:lnTo>
                  <a:pt x="552152" y="517922"/>
                </a:lnTo>
                <a:lnTo>
                  <a:pt x="552152" y="2181820"/>
                </a:lnTo>
                <a:lnTo>
                  <a:pt x="0" y="21818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398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7FFDE9-A050-7C96-E426-0F0D0C92F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12" b="7812"/>
          <a:stretch>
            <a:fillRect/>
          </a:stretch>
        </p:blipFill>
        <p:spPr>
          <a:xfrm>
            <a:off x="0" y="1"/>
            <a:ext cx="6267450" cy="352544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90D185C-0E32-07DE-A059-00A6B12EB965}"/>
              </a:ext>
            </a:extLst>
          </p:cNvPr>
          <p:cNvSpPr txBox="1"/>
          <p:nvPr/>
        </p:nvSpPr>
        <p:spPr>
          <a:xfrm>
            <a:off x="0" y="3238500"/>
            <a:ext cx="1196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0" dirty="0">
                <a:latin typeface="Arial Black" panose="020B0A04020102020204" pitchFamily="34" charset="0"/>
              </a:rPr>
              <a:t>MEER</a:t>
            </a:r>
          </a:p>
        </p:txBody>
      </p:sp>
    </p:spTree>
    <p:extLst>
      <p:ext uri="{BB962C8B-B14F-4D97-AF65-F5344CB8AC3E}">
        <p14:creationId xmlns:p14="http://schemas.microsoft.com/office/powerpoint/2010/main" val="366249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07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Breitbild</PresentationFormat>
  <Paragraphs>17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2026-04-16T21:54:01Z</dcterms:created>
  <dcterms:modified xsi:type="dcterms:W3CDTF">2026-04-16T22:20:48Z</dcterms:modified>
</cp:coreProperties>
</file>