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ebp" ContentType="image/webp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66" r:id="rId4"/>
    <p:sldId id="268" r:id="rId5"/>
    <p:sldId id="257" r:id="rId6"/>
    <p:sldId id="262" r:id="rId7"/>
    <p:sldId id="258" r:id="rId8"/>
    <p:sldId id="269" r:id="rId9"/>
    <p:sldId id="271" r:id="rId10"/>
    <p:sldId id="261" r:id="rId11"/>
    <p:sldId id="270" r:id="rId12"/>
    <p:sldId id="267" r:id="rId13"/>
    <p:sldId id="259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FFFF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107" d="100"/>
          <a:sy n="107" d="100"/>
        </p:scale>
        <p:origin x="6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458333333333333E-2"/>
          <c:y val="2.5148136384482134E-3"/>
          <c:w val="0.9770833333333333"/>
          <c:h val="0.71980659300968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Januar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Pitti</c:v>
                </c:pt>
                <c:pt idx="1">
                  <c:v>Schnattchen</c:v>
                </c:pt>
                <c:pt idx="2">
                  <c:v>Moppi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C-47A6-9DB3-E8993C62A0C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Februar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Pitti</c:v>
                </c:pt>
                <c:pt idx="1">
                  <c:v>Schnattchen</c:v>
                </c:pt>
                <c:pt idx="2">
                  <c:v>Moppi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DC-47A6-9DB3-E8993C62A0C2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März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Pitti</c:v>
                </c:pt>
                <c:pt idx="1">
                  <c:v>Schnattchen</c:v>
                </c:pt>
                <c:pt idx="2">
                  <c:v>Moppi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DC-47A6-9DB3-E8993C62A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966136"/>
        <c:axId val="517964168"/>
      </c:barChart>
      <c:catAx>
        <c:axId val="517966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7964168"/>
        <c:crosses val="autoZero"/>
        <c:auto val="1"/>
        <c:lblAlgn val="ctr"/>
        <c:lblOffset val="100"/>
        <c:noMultiLvlLbl val="0"/>
      </c:catAx>
      <c:valAx>
        <c:axId val="517964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17966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de-DE" sz="2600" dirty="0"/>
              <a:t>Umsatzverteilung im ersten</a:t>
            </a:r>
            <a:r>
              <a:rPr lang="de-DE" sz="2600" baseline="0" dirty="0"/>
              <a:t> Quartal</a:t>
            </a:r>
            <a:endParaRPr lang="de-DE" sz="2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5322237149133625"/>
          <c:y val="0.22546316863780994"/>
          <c:w val="0.80938876389343539"/>
          <c:h val="0.690406797291207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Januar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Pitti</c:v>
                </c:pt>
                <c:pt idx="1">
                  <c:v>Schnattchen</c:v>
                </c:pt>
                <c:pt idx="2">
                  <c:v>Moppi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C-47A6-9DB3-E8993C62A0C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Februar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Pitti</c:v>
                </c:pt>
                <c:pt idx="1">
                  <c:v>Schnattchen</c:v>
                </c:pt>
                <c:pt idx="2">
                  <c:v>Moppi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DC-47A6-9DB3-E8993C62A0C2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März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Pitti</c:v>
                </c:pt>
                <c:pt idx="1">
                  <c:v>Schnattchen</c:v>
                </c:pt>
                <c:pt idx="2">
                  <c:v>Moppi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DC-47A6-9DB3-E8993C62A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17966136"/>
        <c:axId val="517964168"/>
      </c:barChart>
      <c:catAx>
        <c:axId val="517966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7964168"/>
        <c:crosses val="autoZero"/>
        <c:auto val="1"/>
        <c:lblAlgn val="ctr"/>
        <c:lblOffset val="100"/>
        <c:noMultiLvlLbl val="0"/>
      </c:catAx>
      <c:valAx>
        <c:axId val="517964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7966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82340879265093"/>
          <c:y val="0.11686991869918699"/>
          <c:w val="0.44935318241469818"/>
          <c:h val="7.39178796970202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2C0DC-DD80-4C57-9B8A-C0C5B3AD5A6C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0118FE02-1BC9-4261-908C-25558D66D487}">
      <dgm:prSet phldrT="[Text]"/>
      <dgm:spPr/>
      <dgm:t>
        <a:bodyPr/>
        <a:lstStyle/>
        <a:p>
          <a:r>
            <a:rPr lang="de-DE"/>
            <a:t>Menü Animationen</a:t>
          </a:r>
          <a:endParaRPr lang="de-DE" dirty="0"/>
        </a:p>
      </dgm:t>
    </dgm:pt>
    <dgm:pt modelId="{B9EBD658-C210-4E0F-AEFE-85FF89FD6FC4}" type="parTrans" cxnId="{3940AD44-F2E6-4F68-984D-E652267B3880}">
      <dgm:prSet/>
      <dgm:spPr/>
      <dgm:t>
        <a:bodyPr/>
        <a:lstStyle/>
        <a:p>
          <a:endParaRPr lang="de-DE"/>
        </a:p>
      </dgm:t>
    </dgm:pt>
    <dgm:pt modelId="{C327C26F-BB45-4312-B3A2-720B9D8E77B2}" type="sibTrans" cxnId="{3940AD44-F2E6-4F68-984D-E652267B3880}">
      <dgm:prSet/>
      <dgm:spPr/>
      <dgm:t>
        <a:bodyPr/>
        <a:lstStyle/>
        <a:p>
          <a:endParaRPr lang="de-DE"/>
        </a:p>
      </dgm:t>
    </dgm:pt>
    <dgm:pt modelId="{17C7568D-6544-4DA2-A886-D7BE4F65CA46}">
      <dgm:prSet phldrT="[Text]"/>
      <dgm:spPr/>
      <dgm:t>
        <a:bodyPr/>
        <a:lstStyle/>
        <a:p>
          <a:r>
            <a:rPr lang="de-DE"/>
            <a:t>Hineinschweben</a:t>
          </a:r>
          <a:endParaRPr lang="de-DE" dirty="0"/>
        </a:p>
      </dgm:t>
    </dgm:pt>
    <dgm:pt modelId="{2D2D35C7-FB86-4B23-BC2C-ADC58D07A338}" type="parTrans" cxnId="{E6D36F6C-D9B4-4AD7-B275-5EF882384F8E}">
      <dgm:prSet/>
      <dgm:spPr/>
      <dgm:t>
        <a:bodyPr/>
        <a:lstStyle/>
        <a:p>
          <a:endParaRPr lang="de-DE"/>
        </a:p>
      </dgm:t>
    </dgm:pt>
    <dgm:pt modelId="{46D16862-D6FB-4518-B96D-0744C05E6DD4}" type="sibTrans" cxnId="{E6D36F6C-D9B4-4AD7-B275-5EF882384F8E}">
      <dgm:prSet/>
      <dgm:spPr/>
      <dgm:t>
        <a:bodyPr/>
        <a:lstStyle/>
        <a:p>
          <a:endParaRPr lang="de-DE"/>
        </a:p>
      </dgm:t>
    </dgm:pt>
    <dgm:pt modelId="{26F5F5E5-D4F8-49C0-B98A-ECC49D4649FC}">
      <dgm:prSet phldrT="[Text]"/>
      <dgm:spPr/>
      <dgm:t>
        <a:bodyPr/>
        <a:lstStyle/>
        <a:p>
          <a:r>
            <a:rPr lang="de-DE"/>
            <a:t>Effektoption: Nacheinander</a:t>
          </a:r>
          <a:endParaRPr lang="de-DE" dirty="0"/>
        </a:p>
      </dgm:t>
    </dgm:pt>
    <dgm:pt modelId="{C58B3143-C6BF-4C24-A9EC-55010F7E92DA}" type="parTrans" cxnId="{EB66CFAE-2F85-4B32-8545-2F4BC3FB6B38}">
      <dgm:prSet/>
      <dgm:spPr/>
      <dgm:t>
        <a:bodyPr/>
        <a:lstStyle/>
        <a:p>
          <a:endParaRPr lang="de-DE"/>
        </a:p>
      </dgm:t>
    </dgm:pt>
    <dgm:pt modelId="{E9C4415D-F05F-48C1-819E-1BED5448FFB5}" type="sibTrans" cxnId="{EB66CFAE-2F85-4B32-8545-2F4BC3FB6B38}">
      <dgm:prSet/>
      <dgm:spPr/>
      <dgm:t>
        <a:bodyPr/>
        <a:lstStyle/>
        <a:p>
          <a:endParaRPr lang="de-DE"/>
        </a:p>
      </dgm:t>
    </dgm:pt>
    <dgm:pt modelId="{AC430D74-28BE-4A66-BB89-2A8397AAD357}">
      <dgm:prSet phldrT="[Text]"/>
      <dgm:spPr/>
      <dgm:t>
        <a:bodyPr/>
        <a:lstStyle/>
        <a:p>
          <a:r>
            <a:rPr lang="de-DE" dirty="0"/>
            <a:t>Start: </a:t>
          </a:r>
          <a:br>
            <a:rPr lang="de-DE" dirty="0"/>
          </a:br>
          <a:r>
            <a:rPr lang="de-DE" dirty="0"/>
            <a:t>Nach vorheriger</a:t>
          </a:r>
        </a:p>
      </dgm:t>
    </dgm:pt>
    <dgm:pt modelId="{A683AB21-17B1-422B-B37E-FC00342DA6C6}" type="parTrans" cxnId="{CE1D3CD9-A6B7-4A0C-8DA1-CDC684CDD819}">
      <dgm:prSet/>
      <dgm:spPr/>
      <dgm:t>
        <a:bodyPr/>
        <a:lstStyle/>
        <a:p>
          <a:endParaRPr lang="de-DE"/>
        </a:p>
      </dgm:t>
    </dgm:pt>
    <dgm:pt modelId="{F040DAD8-2565-498C-A166-10046743F0FE}" type="sibTrans" cxnId="{CE1D3CD9-A6B7-4A0C-8DA1-CDC684CDD819}">
      <dgm:prSet/>
      <dgm:spPr/>
      <dgm:t>
        <a:bodyPr/>
        <a:lstStyle/>
        <a:p>
          <a:endParaRPr lang="de-DE"/>
        </a:p>
      </dgm:t>
    </dgm:pt>
    <dgm:pt modelId="{21ACA11D-4D58-4615-8B8D-189D3B81387E}" type="pres">
      <dgm:prSet presAssocID="{3902C0DC-DD80-4C57-9B8A-C0C5B3AD5A6C}" presName="Name0" presStyleCnt="0">
        <dgm:presLayoutVars>
          <dgm:dir/>
          <dgm:resizeHandles val="exact"/>
        </dgm:presLayoutVars>
      </dgm:prSet>
      <dgm:spPr/>
    </dgm:pt>
    <dgm:pt modelId="{82C75D84-54A3-4E7D-A462-146818AC29DD}" type="pres">
      <dgm:prSet presAssocID="{0118FE02-1BC9-4261-908C-25558D66D487}" presName="node" presStyleLbl="node1" presStyleIdx="0" presStyleCnt="4">
        <dgm:presLayoutVars>
          <dgm:bulletEnabled val="1"/>
        </dgm:presLayoutVars>
      </dgm:prSet>
      <dgm:spPr/>
    </dgm:pt>
    <dgm:pt modelId="{08E4B456-78E0-4AD4-928A-64F0A4FE25FD}" type="pres">
      <dgm:prSet presAssocID="{C327C26F-BB45-4312-B3A2-720B9D8E77B2}" presName="sibTrans" presStyleLbl="sibTrans2D1" presStyleIdx="0" presStyleCnt="3"/>
      <dgm:spPr/>
    </dgm:pt>
    <dgm:pt modelId="{C13CEE68-5503-4D72-8F96-C39F5327C67D}" type="pres">
      <dgm:prSet presAssocID="{C327C26F-BB45-4312-B3A2-720B9D8E77B2}" presName="connectorText" presStyleLbl="sibTrans2D1" presStyleIdx="0" presStyleCnt="3"/>
      <dgm:spPr/>
    </dgm:pt>
    <dgm:pt modelId="{A1601CB7-AB18-4102-B39E-D24B56D4A1A9}" type="pres">
      <dgm:prSet presAssocID="{17C7568D-6544-4DA2-A886-D7BE4F65CA46}" presName="node" presStyleLbl="node1" presStyleIdx="1" presStyleCnt="4">
        <dgm:presLayoutVars>
          <dgm:bulletEnabled val="1"/>
        </dgm:presLayoutVars>
      </dgm:prSet>
      <dgm:spPr/>
    </dgm:pt>
    <dgm:pt modelId="{970DC9F8-6D13-436D-8E08-369D4E519B6A}" type="pres">
      <dgm:prSet presAssocID="{46D16862-D6FB-4518-B96D-0744C05E6DD4}" presName="sibTrans" presStyleLbl="sibTrans2D1" presStyleIdx="1" presStyleCnt="3"/>
      <dgm:spPr/>
    </dgm:pt>
    <dgm:pt modelId="{306B8234-83A9-42D2-B816-8DDCE04E8EEC}" type="pres">
      <dgm:prSet presAssocID="{46D16862-D6FB-4518-B96D-0744C05E6DD4}" presName="connectorText" presStyleLbl="sibTrans2D1" presStyleIdx="1" presStyleCnt="3"/>
      <dgm:spPr/>
    </dgm:pt>
    <dgm:pt modelId="{B9D1DDD3-5352-487F-96A8-6B08EF064B33}" type="pres">
      <dgm:prSet presAssocID="{26F5F5E5-D4F8-49C0-B98A-ECC49D4649FC}" presName="node" presStyleLbl="node1" presStyleIdx="2" presStyleCnt="4">
        <dgm:presLayoutVars>
          <dgm:bulletEnabled val="1"/>
        </dgm:presLayoutVars>
      </dgm:prSet>
      <dgm:spPr/>
    </dgm:pt>
    <dgm:pt modelId="{9A2E023E-2CE3-4235-BCAB-9E09CAFEFEB1}" type="pres">
      <dgm:prSet presAssocID="{E9C4415D-F05F-48C1-819E-1BED5448FFB5}" presName="sibTrans" presStyleLbl="sibTrans2D1" presStyleIdx="2" presStyleCnt="3"/>
      <dgm:spPr/>
    </dgm:pt>
    <dgm:pt modelId="{4E3D2C8C-9CFD-4D6B-901B-E5A1E0A5FE0B}" type="pres">
      <dgm:prSet presAssocID="{E9C4415D-F05F-48C1-819E-1BED5448FFB5}" presName="connectorText" presStyleLbl="sibTrans2D1" presStyleIdx="2" presStyleCnt="3"/>
      <dgm:spPr/>
    </dgm:pt>
    <dgm:pt modelId="{72371BC0-15FE-480B-ABA9-0BFFF3B36FC1}" type="pres">
      <dgm:prSet presAssocID="{AC430D74-28BE-4A66-BB89-2A8397AAD357}" presName="node" presStyleLbl="node1" presStyleIdx="3" presStyleCnt="4">
        <dgm:presLayoutVars>
          <dgm:bulletEnabled val="1"/>
        </dgm:presLayoutVars>
      </dgm:prSet>
      <dgm:spPr/>
    </dgm:pt>
  </dgm:ptLst>
  <dgm:cxnLst>
    <dgm:cxn modelId="{2495CA02-7E4F-452B-AE8C-6F56D9DE71DF}" type="presOf" srcId="{E9C4415D-F05F-48C1-819E-1BED5448FFB5}" destId="{9A2E023E-2CE3-4235-BCAB-9E09CAFEFEB1}" srcOrd="0" destOrd="0" presId="urn:microsoft.com/office/officeart/2005/8/layout/process1"/>
    <dgm:cxn modelId="{BCDB5A21-FEAA-433F-A8AA-495579EC0D13}" type="presOf" srcId="{46D16862-D6FB-4518-B96D-0744C05E6DD4}" destId="{306B8234-83A9-42D2-B816-8DDCE04E8EEC}" srcOrd="1" destOrd="0" presId="urn:microsoft.com/office/officeart/2005/8/layout/process1"/>
    <dgm:cxn modelId="{4792A126-074B-4A28-BA70-2C834B37C929}" type="presOf" srcId="{46D16862-D6FB-4518-B96D-0744C05E6DD4}" destId="{970DC9F8-6D13-436D-8E08-369D4E519B6A}" srcOrd="0" destOrd="0" presId="urn:microsoft.com/office/officeart/2005/8/layout/process1"/>
    <dgm:cxn modelId="{2646AA36-F70B-466C-AF97-EB9FA72CC5CD}" type="presOf" srcId="{E9C4415D-F05F-48C1-819E-1BED5448FFB5}" destId="{4E3D2C8C-9CFD-4D6B-901B-E5A1E0A5FE0B}" srcOrd="1" destOrd="0" presId="urn:microsoft.com/office/officeart/2005/8/layout/process1"/>
    <dgm:cxn modelId="{A7E9A43D-762E-44AB-8D78-623BD367E764}" type="presOf" srcId="{AC430D74-28BE-4A66-BB89-2A8397AAD357}" destId="{72371BC0-15FE-480B-ABA9-0BFFF3B36FC1}" srcOrd="0" destOrd="0" presId="urn:microsoft.com/office/officeart/2005/8/layout/process1"/>
    <dgm:cxn modelId="{3940AD44-F2E6-4F68-984D-E652267B3880}" srcId="{3902C0DC-DD80-4C57-9B8A-C0C5B3AD5A6C}" destId="{0118FE02-1BC9-4261-908C-25558D66D487}" srcOrd="0" destOrd="0" parTransId="{B9EBD658-C210-4E0F-AEFE-85FF89FD6FC4}" sibTransId="{C327C26F-BB45-4312-B3A2-720B9D8E77B2}"/>
    <dgm:cxn modelId="{E6D36F6C-D9B4-4AD7-B275-5EF882384F8E}" srcId="{3902C0DC-DD80-4C57-9B8A-C0C5B3AD5A6C}" destId="{17C7568D-6544-4DA2-A886-D7BE4F65CA46}" srcOrd="1" destOrd="0" parTransId="{2D2D35C7-FB86-4B23-BC2C-ADC58D07A338}" sibTransId="{46D16862-D6FB-4518-B96D-0744C05E6DD4}"/>
    <dgm:cxn modelId="{F1A3997E-C18C-4329-9C0D-EA5AA7A85CA2}" type="presOf" srcId="{3902C0DC-DD80-4C57-9B8A-C0C5B3AD5A6C}" destId="{21ACA11D-4D58-4615-8B8D-189D3B81387E}" srcOrd="0" destOrd="0" presId="urn:microsoft.com/office/officeart/2005/8/layout/process1"/>
    <dgm:cxn modelId="{EB66CFAE-2F85-4B32-8545-2F4BC3FB6B38}" srcId="{3902C0DC-DD80-4C57-9B8A-C0C5B3AD5A6C}" destId="{26F5F5E5-D4F8-49C0-B98A-ECC49D4649FC}" srcOrd="2" destOrd="0" parTransId="{C58B3143-C6BF-4C24-A9EC-55010F7E92DA}" sibTransId="{E9C4415D-F05F-48C1-819E-1BED5448FFB5}"/>
    <dgm:cxn modelId="{CE1D3CD9-A6B7-4A0C-8DA1-CDC684CDD819}" srcId="{3902C0DC-DD80-4C57-9B8A-C0C5B3AD5A6C}" destId="{AC430D74-28BE-4A66-BB89-2A8397AAD357}" srcOrd="3" destOrd="0" parTransId="{A683AB21-17B1-422B-B37E-FC00342DA6C6}" sibTransId="{F040DAD8-2565-498C-A166-10046743F0FE}"/>
    <dgm:cxn modelId="{B16ADDDA-04FB-47D4-AE24-94CCE2B4EA63}" type="presOf" srcId="{C327C26F-BB45-4312-B3A2-720B9D8E77B2}" destId="{C13CEE68-5503-4D72-8F96-C39F5327C67D}" srcOrd="1" destOrd="0" presId="urn:microsoft.com/office/officeart/2005/8/layout/process1"/>
    <dgm:cxn modelId="{7D0569DE-D78F-418B-B49D-17340B2DBB5C}" type="presOf" srcId="{26F5F5E5-D4F8-49C0-B98A-ECC49D4649FC}" destId="{B9D1DDD3-5352-487F-96A8-6B08EF064B33}" srcOrd="0" destOrd="0" presId="urn:microsoft.com/office/officeart/2005/8/layout/process1"/>
    <dgm:cxn modelId="{9C82E8DE-AA1D-47F1-8DC2-6757556A83D0}" type="presOf" srcId="{17C7568D-6544-4DA2-A886-D7BE4F65CA46}" destId="{A1601CB7-AB18-4102-B39E-D24B56D4A1A9}" srcOrd="0" destOrd="0" presId="urn:microsoft.com/office/officeart/2005/8/layout/process1"/>
    <dgm:cxn modelId="{4F1AFAE8-96F0-4259-B554-8C7C5975CD34}" type="presOf" srcId="{0118FE02-1BC9-4261-908C-25558D66D487}" destId="{82C75D84-54A3-4E7D-A462-146818AC29DD}" srcOrd="0" destOrd="0" presId="urn:microsoft.com/office/officeart/2005/8/layout/process1"/>
    <dgm:cxn modelId="{9324F9F5-77CA-47FC-AAC3-F44383627B41}" type="presOf" srcId="{C327C26F-BB45-4312-B3A2-720B9D8E77B2}" destId="{08E4B456-78E0-4AD4-928A-64F0A4FE25FD}" srcOrd="0" destOrd="0" presId="urn:microsoft.com/office/officeart/2005/8/layout/process1"/>
    <dgm:cxn modelId="{920A1747-687E-4313-8F6A-C82367FEB05C}" type="presParOf" srcId="{21ACA11D-4D58-4615-8B8D-189D3B81387E}" destId="{82C75D84-54A3-4E7D-A462-146818AC29DD}" srcOrd="0" destOrd="0" presId="urn:microsoft.com/office/officeart/2005/8/layout/process1"/>
    <dgm:cxn modelId="{76790017-0DE0-4244-B61C-6FD8C52D34A1}" type="presParOf" srcId="{21ACA11D-4D58-4615-8B8D-189D3B81387E}" destId="{08E4B456-78E0-4AD4-928A-64F0A4FE25FD}" srcOrd="1" destOrd="0" presId="urn:microsoft.com/office/officeart/2005/8/layout/process1"/>
    <dgm:cxn modelId="{D90E36C1-7E5A-471D-8EB0-526FACD55019}" type="presParOf" srcId="{08E4B456-78E0-4AD4-928A-64F0A4FE25FD}" destId="{C13CEE68-5503-4D72-8F96-C39F5327C67D}" srcOrd="0" destOrd="0" presId="urn:microsoft.com/office/officeart/2005/8/layout/process1"/>
    <dgm:cxn modelId="{CB807AB6-C567-44BA-B7DA-7ED9FE86BE31}" type="presParOf" srcId="{21ACA11D-4D58-4615-8B8D-189D3B81387E}" destId="{A1601CB7-AB18-4102-B39E-D24B56D4A1A9}" srcOrd="2" destOrd="0" presId="urn:microsoft.com/office/officeart/2005/8/layout/process1"/>
    <dgm:cxn modelId="{3B6D7EBE-D679-4B75-BCFB-EEC051208E84}" type="presParOf" srcId="{21ACA11D-4D58-4615-8B8D-189D3B81387E}" destId="{970DC9F8-6D13-436D-8E08-369D4E519B6A}" srcOrd="3" destOrd="0" presId="urn:microsoft.com/office/officeart/2005/8/layout/process1"/>
    <dgm:cxn modelId="{D0CB5104-557F-4CF3-809F-C600921013C0}" type="presParOf" srcId="{970DC9F8-6D13-436D-8E08-369D4E519B6A}" destId="{306B8234-83A9-42D2-B816-8DDCE04E8EEC}" srcOrd="0" destOrd="0" presId="urn:microsoft.com/office/officeart/2005/8/layout/process1"/>
    <dgm:cxn modelId="{85956D8B-2900-4001-8BA8-427FD1F46F21}" type="presParOf" srcId="{21ACA11D-4D58-4615-8B8D-189D3B81387E}" destId="{B9D1DDD3-5352-487F-96A8-6B08EF064B33}" srcOrd="4" destOrd="0" presId="urn:microsoft.com/office/officeart/2005/8/layout/process1"/>
    <dgm:cxn modelId="{719ACAF3-D506-4CEC-919B-0E9BB0654737}" type="presParOf" srcId="{21ACA11D-4D58-4615-8B8D-189D3B81387E}" destId="{9A2E023E-2CE3-4235-BCAB-9E09CAFEFEB1}" srcOrd="5" destOrd="0" presId="urn:microsoft.com/office/officeart/2005/8/layout/process1"/>
    <dgm:cxn modelId="{7D1C63E9-602D-42D1-87DE-46C717D23841}" type="presParOf" srcId="{9A2E023E-2CE3-4235-BCAB-9E09CAFEFEB1}" destId="{4E3D2C8C-9CFD-4D6B-901B-E5A1E0A5FE0B}" srcOrd="0" destOrd="0" presId="urn:microsoft.com/office/officeart/2005/8/layout/process1"/>
    <dgm:cxn modelId="{2259BA4A-C86F-42A0-B376-DB3A70FAD0B2}" type="presParOf" srcId="{21ACA11D-4D58-4615-8B8D-189D3B81387E}" destId="{72371BC0-15FE-480B-ABA9-0BFFF3B36FC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75D84-54A3-4E7D-A462-146818AC29DD}">
      <dsp:nvSpPr>
        <dsp:cNvPr id="0" name=""/>
        <dsp:cNvSpPr/>
      </dsp:nvSpPr>
      <dsp:spPr>
        <a:xfrm>
          <a:off x="4225" y="1370978"/>
          <a:ext cx="1847649" cy="11085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Menü Animationen</a:t>
          </a:r>
          <a:endParaRPr lang="de-DE" sz="1900" kern="1200" dirty="0"/>
        </a:p>
      </dsp:txBody>
      <dsp:txXfrm>
        <a:off x="36694" y="1403447"/>
        <a:ext cx="1782711" cy="1043651"/>
      </dsp:txXfrm>
    </dsp:sp>
    <dsp:sp modelId="{08E4B456-78E0-4AD4-928A-64F0A4FE25FD}">
      <dsp:nvSpPr>
        <dsp:cNvPr id="0" name=""/>
        <dsp:cNvSpPr/>
      </dsp:nvSpPr>
      <dsp:spPr>
        <a:xfrm>
          <a:off x="2036640" y="1696164"/>
          <a:ext cx="391701" cy="458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>
        <a:off x="2036640" y="1787807"/>
        <a:ext cx="274191" cy="274931"/>
      </dsp:txXfrm>
    </dsp:sp>
    <dsp:sp modelId="{A1601CB7-AB18-4102-B39E-D24B56D4A1A9}">
      <dsp:nvSpPr>
        <dsp:cNvPr id="0" name=""/>
        <dsp:cNvSpPr/>
      </dsp:nvSpPr>
      <dsp:spPr>
        <a:xfrm>
          <a:off x="2590935" y="1370978"/>
          <a:ext cx="1847649" cy="1108589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Hineinschweben</a:t>
          </a:r>
          <a:endParaRPr lang="de-DE" sz="1900" kern="1200" dirty="0"/>
        </a:p>
      </dsp:txBody>
      <dsp:txXfrm>
        <a:off x="2623404" y="1403447"/>
        <a:ext cx="1782711" cy="1043651"/>
      </dsp:txXfrm>
    </dsp:sp>
    <dsp:sp modelId="{970DC9F8-6D13-436D-8E08-369D4E519B6A}">
      <dsp:nvSpPr>
        <dsp:cNvPr id="0" name=""/>
        <dsp:cNvSpPr/>
      </dsp:nvSpPr>
      <dsp:spPr>
        <a:xfrm>
          <a:off x="4623350" y="1696164"/>
          <a:ext cx="391701" cy="458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>
        <a:off x="4623350" y="1787807"/>
        <a:ext cx="274191" cy="274931"/>
      </dsp:txXfrm>
    </dsp:sp>
    <dsp:sp modelId="{B9D1DDD3-5352-487F-96A8-6B08EF064B33}">
      <dsp:nvSpPr>
        <dsp:cNvPr id="0" name=""/>
        <dsp:cNvSpPr/>
      </dsp:nvSpPr>
      <dsp:spPr>
        <a:xfrm>
          <a:off x="5177644" y="1370978"/>
          <a:ext cx="1847649" cy="1108589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/>
            <a:t>Effektoption: Nacheinander</a:t>
          </a:r>
          <a:endParaRPr lang="de-DE" sz="1900" kern="1200" dirty="0"/>
        </a:p>
      </dsp:txBody>
      <dsp:txXfrm>
        <a:off x="5210113" y="1403447"/>
        <a:ext cx="1782711" cy="1043651"/>
      </dsp:txXfrm>
    </dsp:sp>
    <dsp:sp modelId="{9A2E023E-2CE3-4235-BCAB-9E09CAFEFEB1}">
      <dsp:nvSpPr>
        <dsp:cNvPr id="0" name=""/>
        <dsp:cNvSpPr/>
      </dsp:nvSpPr>
      <dsp:spPr>
        <a:xfrm>
          <a:off x="7210059" y="1696164"/>
          <a:ext cx="391701" cy="4582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/>
        </a:p>
      </dsp:txBody>
      <dsp:txXfrm>
        <a:off x="7210059" y="1787807"/>
        <a:ext cx="274191" cy="274931"/>
      </dsp:txXfrm>
    </dsp:sp>
    <dsp:sp modelId="{72371BC0-15FE-480B-ABA9-0BFFF3B36FC1}">
      <dsp:nvSpPr>
        <dsp:cNvPr id="0" name=""/>
        <dsp:cNvSpPr/>
      </dsp:nvSpPr>
      <dsp:spPr>
        <a:xfrm>
          <a:off x="7764354" y="1370978"/>
          <a:ext cx="1847649" cy="1108589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Start: </a:t>
          </a:r>
          <a:br>
            <a:rPr lang="de-DE" sz="1900" kern="1200" dirty="0"/>
          </a:br>
          <a:r>
            <a:rPr lang="de-DE" sz="1900" kern="1200" dirty="0"/>
            <a:t>Nach vorheriger</a:t>
          </a:r>
        </a:p>
      </dsp:txBody>
      <dsp:txXfrm>
        <a:off x="7796823" y="1403447"/>
        <a:ext cx="1782711" cy="1043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C22F0-D275-8E2E-017E-5C64E5766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B2DAF9A-8930-BDC0-D5E8-BAA10D493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1CFCF3-83EE-3E33-6FD4-E6FB7BC3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FF-2F08-4E5A-A7D2-199BA7AC2525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1961BC-BB81-4FED-BADA-69399871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3F010F-BAC3-020A-05FF-91A004602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C199-E4BD-4A51-826E-67D800C7A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20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A8325-0587-EF28-96BD-3000FD308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ABC4A9D-A134-4800-8EB5-E55DA6C20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36A0EA-105A-15A7-59D8-1C3617A5E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FF-2F08-4E5A-A7D2-199BA7AC2525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80869F-13E1-2F2F-0E46-A6D2DCAD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DBDCAB-02C9-BB8F-E83C-2509F295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C199-E4BD-4A51-826E-67D800C7A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059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3DF75A1-4951-A75F-BCC3-C55688CDE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2A35B7-D516-33C8-388F-110B349AF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B927AE-1602-3F05-F303-35481C292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FF-2F08-4E5A-A7D2-199BA7AC2525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4A2F44-473E-A983-3E3B-7DAFEB0B5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EE0747-D347-C282-D4A0-4A3E92C44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C199-E4BD-4A51-826E-67D800C7A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70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FB3A4-0973-05DB-031A-4424E6BCA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F8891E-A716-22CB-2AC7-5747CEC6D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FD294B-6258-BBDB-8C52-54112B88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FF-2F08-4E5A-A7D2-199BA7AC2525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AEF458-459F-232A-114F-04ABC775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BA4A4F-89EB-173E-F430-C87078934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C199-E4BD-4A51-826E-67D800C7A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1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346F5D-7AC8-EA5D-6B8F-D7B31BDBC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FF-2F08-4E5A-A7D2-199BA7AC2525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F64990-D568-1B42-7C03-5661A9FCE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7CD93C-5C2F-9200-E7B1-E4276D72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C199-E4BD-4A51-826E-67D800C7A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42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79AB4-C90C-DBFB-8FB3-A30E4633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1BF961-2323-B2FB-6AD1-BA7E31398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E3BB3C-5775-73B9-E279-30E0DBAF4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9D9622-CE6B-4688-0981-9574B0834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FF-2F08-4E5A-A7D2-199BA7AC2525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D3D110-BC9E-ED3D-1EC6-34D5970B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2D8326-4F89-18DA-055B-09E1176B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C199-E4BD-4A51-826E-67D800C7A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38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93E8D-C4D6-757D-9CEB-FCCFEC3ED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5202B5-4916-0120-BF00-246AA291B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E422400-C939-8516-A053-4908F8656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F7C5238-C432-E8B9-932C-39286FEFB0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CF9AF1F-D6C7-6144-2DB0-717F8C441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E05E99A-8EB8-5369-2159-73997D44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FF-2F08-4E5A-A7D2-199BA7AC2525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B307BB3-20AE-5FAC-596B-82125235E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E1BFC96-86D6-03E4-DA57-C60D8AB1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C199-E4BD-4A51-826E-67D800C7A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30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016B04-3538-3090-1EE2-900D2A079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8AE3688-58CA-49B1-7E94-0E0A9E449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FF-2F08-4E5A-A7D2-199BA7AC2525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B0291F-386D-75F7-FF96-0479F76EB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9B439AD-F62E-ABFE-F7E7-2701884A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C199-E4BD-4A51-826E-67D800C7A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07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0987173-36B0-D682-39B2-7750FC28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FF-2F08-4E5A-A7D2-199BA7AC2525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F2F75A0-3B39-053D-C888-4F1DFEC5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507D19D-5E54-9EEB-7F26-FB6D5D43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C199-E4BD-4A51-826E-67D800C7A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22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94F44-BE81-49DA-6303-1A82B03B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AF49A6-E724-0F15-D094-59E1F038D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8C98928-3B36-229B-6565-84AA20A0B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7454A0-C3A1-54D6-3D46-4C94508C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FF-2F08-4E5A-A7D2-199BA7AC2525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525301-692A-B54B-0AF7-F36A231A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E0A0A46-9F6A-5CD3-2774-35FD140C6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C199-E4BD-4A51-826E-67D800C7A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1242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9AB666-8B03-FB3F-198D-1B28EE7C4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631809-A2E4-322B-0044-7605BEAE6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92A5EE-CC20-DD35-98B2-387511C17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6FC1833-1D51-AA26-E756-27D87635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FF-2F08-4E5A-A7D2-199BA7AC2525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9370E6-9681-C5CD-A37B-C4581028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A4E2F1E-3993-D5D4-7CCE-DCFD9AC9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C199-E4BD-4A51-826E-67D800C7A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82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9D3A2BB-0545-F8BC-29D6-AD2F706C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9CFCF42-9764-DDB3-34BC-4BA6758F3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1398DD-04E0-6E87-B23A-0FAAE8068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D53FF-2F08-4E5A-A7D2-199BA7AC2525}" type="datetimeFigureOut">
              <a:rPr lang="de-DE" smtClean="0"/>
              <a:t>09.10.2024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F453BF-AD96-D0FA-6030-8BFCB771A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092133-9B4A-0AD1-9BF6-CF797EB43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AC199-E4BD-4A51-826E-67D800C7A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47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web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20FB73-1334-3B26-2C52-433BA8414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0224"/>
            <a:ext cx="9144000" cy="2387600"/>
          </a:xfrm>
        </p:spPr>
        <p:txBody>
          <a:bodyPr/>
          <a:lstStyle/>
          <a:p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Wenn du es </a:t>
            </a:r>
            <a:b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i="1" dirty="0">
                <a:solidFill>
                  <a:schemeClr val="accent5"/>
                </a:solidFill>
              </a:rPr>
              <a:t>anklicken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kannst, kannst du es </a:t>
            </a:r>
            <a:r>
              <a:rPr lang="de-DE" i="1" dirty="0">
                <a:solidFill>
                  <a:schemeClr val="accent5"/>
                </a:solidFill>
              </a:rPr>
              <a:t>animieren</a:t>
            </a:r>
            <a:r>
              <a:rPr lang="de-DE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AF5ADC5-9587-C97E-7724-0A194CFDC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9929"/>
            <a:ext cx="9144000" cy="1775687"/>
          </a:xfrm>
        </p:spPr>
        <p:txBody>
          <a:bodyPr>
            <a:normAutofit/>
          </a:bodyPr>
          <a:lstStyle/>
          <a:p>
            <a:r>
              <a:rPr lang="de-DE" dirty="0"/>
              <a:t>Animieren von </a:t>
            </a:r>
          </a:p>
          <a:p>
            <a:r>
              <a:rPr lang="de-DE" dirty="0"/>
              <a:t>Bildern, Texten, Diagrammen usw.</a:t>
            </a:r>
            <a:endParaRPr lang="de-DE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CCD1E74-B6E6-BBE4-B194-495325232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88" y="373242"/>
            <a:ext cx="2601439" cy="20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5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927B7A10-0859-074F-81B6-48CDAF3162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9758086"/>
              </p:ext>
            </p:extLst>
          </p:nvPr>
        </p:nvGraphicFramePr>
        <p:xfrm>
          <a:off x="6096000" y="0"/>
          <a:ext cx="6095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6C66E697-C7B5-CAE4-E9FC-494029867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1527175" algn="r"/>
              </a:tabLst>
            </a:pPr>
            <a:r>
              <a:rPr lang="de-DE" dirty="0"/>
              <a:t>Diagramm präsentieren</a:t>
            </a:r>
            <a:endParaRPr lang="de-DE" sz="20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9181B63-85E4-086C-D9F1-D8A0B887E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Diagramm anklicken.</a:t>
            </a:r>
          </a:p>
          <a:p>
            <a:pPr marL="0" indent="0">
              <a:buNone/>
            </a:pPr>
            <a:r>
              <a:rPr lang="de-DE" b="1" dirty="0"/>
              <a:t>Animation</a:t>
            </a:r>
            <a:r>
              <a:rPr lang="de-DE" dirty="0"/>
              <a:t> Hineinschweben </a:t>
            </a:r>
          </a:p>
          <a:p>
            <a:pPr marL="0" indent="0">
              <a:buNone/>
            </a:pPr>
            <a:r>
              <a:rPr lang="de-DE" b="1" dirty="0"/>
              <a:t>Effektoption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Nach Serien</a:t>
            </a:r>
          </a:p>
          <a:p>
            <a:pPr marL="0" indent="0">
              <a:buNone/>
            </a:pPr>
            <a:r>
              <a:rPr lang="de-DE" b="1" dirty="0"/>
              <a:t>Start </a:t>
            </a:r>
            <a:r>
              <a:rPr lang="de-DE" dirty="0"/>
              <a:t>Nach vorheriger</a:t>
            </a:r>
          </a:p>
          <a:p>
            <a:pPr marL="0" indent="0">
              <a:buNone/>
            </a:pPr>
            <a:r>
              <a:rPr lang="de-DE" b="1" dirty="0"/>
              <a:t>Dauer</a:t>
            </a:r>
            <a:r>
              <a:rPr lang="de-DE" dirty="0"/>
              <a:t> 2 </a:t>
            </a:r>
            <a:r>
              <a:rPr lang="de-DE" dirty="0" err="1"/>
              <a:t>sek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851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AB937-A21D-B2EC-2832-E0BC53644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5607"/>
            <a:ext cx="10896600" cy="1699403"/>
          </a:xfrm>
        </p:spPr>
        <p:txBody>
          <a:bodyPr>
            <a:normAutofit/>
          </a:bodyPr>
          <a:lstStyle/>
          <a:p>
            <a:pPr>
              <a:tabLst>
                <a:tab pos="1165225" algn="r"/>
                <a:tab pos="1258888" algn="l"/>
              </a:tabLst>
            </a:pPr>
            <a:r>
              <a:rPr lang="de-DE" dirty="0"/>
              <a:t>Balkendiagramm präsentieren</a:t>
            </a:r>
            <a:br>
              <a:rPr lang="de-DE" dirty="0"/>
            </a:br>
            <a:r>
              <a:rPr lang="de-DE" sz="1600" b="1" dirty="0"/>
              <a:t>	</a:t>
            </a:r>
            <a:r>
              <a:rPr lang="de-DE" sz="1800" b="1" dirty="0"/>
              <a:t>Animation</a:t>
            </a:r>
            <a:r>
              <a:rPr lang="de-DE" sz="1800" dirty="0"/>
              <a:t>: 	Hineinschweben </a:t>
            </a:r>
            <a:br>
              <a:rPr lang="de-DE" sz="1800" dirty="0"/>
            </a:br>
            <a:r>
              <a:rPr lang="de-DE" sz="1800" dirty="0"/>
              <a:t>	</a:t>
            </a:r>
            <a:r>
              <a:rPr lang="de-DE" sz="1800" b="1" dirty="0"/>
              <a:t>Effektoption</a:t>
            </a:r>
            <a:r>
              <a:rPr lang="de-DE" sz="1800" dirty="0"/>
              <a:t>: 	Nach Serien</a:t>
            </a:r>
            <a:br>
              <a:rPr lang="de-DE" sz="1800" dirty="0"/>
            </a:br>
            <a:r>
              <a:rPr lang="de-DE" sz="1800" dirty="0"/>
              <a:t>	</a:t>
            </a:r>
            <a:r>
              <a:rPr lang="de-DE" sz="1800" b="1" dirty="0"/>
              <a:t>Start</a:t>
            </a:r>
            <a:r>
              <a:rPr lang="de-DE" sz="1800" dirty="0"/>
              <a:t>: 	Nach vorheriger</a:t>
            </a:r>
            <a:br>
              <a:rPr lang="de-DE" sz="1800" dirty="0"/>
            </a:br>
            <a:r>
              <a:rPr lang="de-DE" sz="1800" dirty="0"/>
              <a:t>	</a:t>
            </a:r>
            <a:r>
              <a:rPr lang="de-DE" sz="1800" b="1" dirty="0"/>
              <a:t>Dauer</a:t>
            </a:r>
            <a:r>
              <a:rPr lang="de-DE" sz="1800" dirty="0"/>
              <a:t>: 	2 </a:t>
            </a:r>
            <a:r>
              <a:rPr lang="de-DE" sz="1800" dirty="0" err="1"/>
              <a:t>sek</a:t>
            </a:r>
            <a:endParaRPr lang="de-DE" sz="1800" dirty="0"/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927B7A10-0859-074F-81B6-48CDAF3162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7547361"/>
              </p:ext>
            </p:extLst>
          </p:nvPr>
        </p:nvGraphicFramePr>
        <p:xfrm>
          <a:off x="0" y="2501660"/>
          <a:ext cx="12191999" cy="4361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071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27C85F8B-CB27-688C-7421-18918A393A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1252572"/>
              </p:ext>
            </p:extLst>
          </p:nvPr>
        </p:nvGraphicFramePr>
        <p:xfrm>
          <a:off x="953898" y="1979802"/>
          <a:ext cx="9616230" cy="3850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CC34052-0A76-B222-ACB5-EFBF1579F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SmartArt logisch erscheinen lassen</a:t>
            </a:r>
          </a:p>
        </p:txBody>
      </p:sp>
    </p:spTree>
    <p:extLst>
      <p:ext uri="{BB962C8B-B14F-4D97-AF65-F5344CB8AC3E}">
        <p14:creationId xmlns:p14="http://schemas.microsoft.com/office/powerpoint/2010/main" val="145264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810CC102-56BC-7539-8F4A-E6B8DCF65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20"/>
          <a:stretch/>
        </p:blipFill>
        <p:spPr bwMode="auto">
          <a:xfrm>
            <a:off x="-1" y="0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D554996-5543-36B5-D125-52E61886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Eine Hintergrundfarbe entfernen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6E3982-F885-DA1D-EF89-2069D1609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0" y="2324099"/>
            <a:ext cx="8382000" cy="4019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Bild anklicken</a:t>
            </a:r>
          </a:p>
          <a:p>
            <a:pPr marL="0" indent="0">
              <a:buNone/>
            </a:pPr>
            <a:r>
              <a:rPr lang="de-DE" dirty="0"/>
              <a:t>Menü BILDFORMAT </a:t>
            </a:r>
          </a:p>
          <a:p>
            <a:pPr marL="0" indent="0">
              <a:buNone/>
            </a:pPr>
            <a:r>
              <a:rPr lang="de-DE" dirty="0"/>
              <a:t>… Farbe </a:t>
            </a:r>
          </a:p>
          <a:p>
            <a:pPr marL="0" indent="0">
              <a:buNone/>
            </a:pPr>
            <a:r>
              <a:rPr lang="de-DE" dirty="0"/>
              <a:t>… Transparente Farbe bestimmen </a:t>
            </a:r>
          </a:p>
          <a:p>
            <a:pPr marL="0" indent="0">
              <a:buNone/>
            </a:pPr>
            <a:r>
              <a:rPr lang="de-DE" dirty="0"/>
              <a:t>… weißen Bildhintergrund anklicken</a:t>
            </a:r>
          </a:p>
          <a:p>
            <a:pPr marL="0" indent="0">
              <a:buNone/>
            </a:pPr>
            <a:r>
              <a:rPr lang="de-DE" dirty="0"/>
              <a:t>Je Bild nur einmal möglich.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Animiere den freigestellten Vogel: </a:t>
            </a:r>
          </a:p>
          <a:p>
            <a:pPr marL="0" indent="0">
              <a:buNone/>
            </a:pPr>
            <a:r>
              <a:rPr lang="de-DE" b="1" dirty="0"/>
              <a:t>Animationen … Benutzerdefinierter Pfad</a:t>
            </a:r>
            <a:r>
              <a:rPr lang="de-DE" dirty="0"/>
              <a:t> </a:t>
            </a:r>
          </a:p>
          <a:p>
            <a:pPr marL="0" indent="0">
              <a:buNone/>
            </a:pPr>
            <a:r>
              <a:rPr lang="de-DE" dirty="0"/>
              <a:t>Passe die Dauer an.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D785242-1735-8C6E-CBD5-AD5E8135D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84" y="2431465"/>
            <a:ext cx="2380631" cy="16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7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E81C02C9-0C80-6562-DED7-9F564CA1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Animation „Einfliegen“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B1A3D6B-06ED-16D3-ECE4-F843D050E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Bild anklicken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Menü </a:t>
            </a:r>
            <a:r>
              <a:rPr lang="de-DE" b="1" dirty="0"/>
              <a:t>ANIMATIONEN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b="1" dirty="0"/>
              <a:t>Einfliegen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Prüfen mit der </a:t>
            </a:r>
            <a:r>
              <a:rPr lang="de-DE" b="1" dirty="0"/>
              <a:t>Vorschau</a:t>
            </a:r>
            <a:r>
              <a:rPr lang="de-DE" dirty="0"/>
              <a:t> oben links</a:t>
            </a:r>
          </a:p>
          <a:p>
            <a:pPr marL="0" indent="0">
              <a:buNone/>
            </a:pPr>
            <a:br>
              <a:rPr lang="de-DE" b="1" dirty="0"/>
            </a:br>
            <a:r>
              <a:rPr lang="de-DE" dirty="0"/>
              <a:t>Die Biene fliegt jetzt zügig von unten ins Bild.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Ändere die Optionen, damit sie langsamer fliegt.</a:t>
            </a:r>
            <a:endParaRPr lang="de-DE" sz="100" dirty="0"/>
          </a:p>
          <a:p>
            <a:pPr marL="0" indent="0">
              <a:buNone/>
            </a:pPr>
            <a:r>
              <a:rPr lang="de-DE" sz="100" dirty="0"/>
              <a:t>   </a:t>
            </a:r>
          </a:p>
          <a:p>
            <a:pPr marL="0" indent="0">
              <a:buNone/>
            </a:pPr>
            <a:r>
              <a:rPr lang="de-DE" b="1" dirty="0"/>
              <a:t>Effektoptionen</a:t>
            </a:r>
            <a:r>
              <a:rPr lang="de-DE" dirty="0"/>
              <a:t>: Von unten rechts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b="1" dirty="0"/>
              <a:t>Dauer</a:t>
            </a:r>
            <a:r>
              <a:rPr lang="de-DE" dirty="0"/>
              <a:t>: 2 </a:t>
            </a:r>
            <a:r>
              <a:rPr lang="de-DE" dirty="0" err="1"/>
              <a:t>sek</a:t>
            </a:r>
            <a:r>
              <a:rPr lang="de-DE" dirty="0"/>
              <a:t> </a:t>
            </a:r>
            <a:r>
              <a:rPr lang="de-DE" b="1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Prüfen mit der </a:t>
            </a:r>
            <a:r>
              <a:rPr lang="de-DE" b="1" dirty="0"/>
              <a:t>Vorschau</a:t>
            </a:r>
            <a:r>
              <a:rPr lang="de-DE" dirty="0"/>
              <a:t> oben links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B5AEC86-C25B-2689-F6F2-5ECA869C0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696" y="1027906"/>
            <a:ext cx="2601439" cy="205405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F66492F-1CDF-851D-6BEC-52057EE39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724" y="2878758"/>
            <a:ext cx="647700" cy="676275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5735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E81C02C9-0C80-6562-DED7-9F564CA1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„Einfliegen“ ist auch zum Radeln gut.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B1A3D6B-06ED-16D3-ECE4-F843D050E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96369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Bild anklicken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dirty="0"/>
              <a:t>Menü ANIMATIONEN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b="1" dirty="0"/>
              <a:t>Einfliegen </a:t>
            </a:r>
            <a:r>
              <a:rPr lang="de-DE" dirty="0"/>
              <a:t>auswählen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b="1" dirty="0"/>
              <a:t>Effektoptionen</a:t>
            </a:r>
            <a:r>
              <a:rPr lang="de-DE" dirty="0"/>
              <a:t>: Von links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de-DE" b="1" dirty="0"/>
              <a:t>Dauer</a:t>
            </a:r>
            <a:r>
              <a:rPr lang="de-DE" dirty="0"/>
              <a:t>: 2,5 </a:t>
            </a:r>
            <a:r>
              <a:rPr lang="de-DE" dirty="0" err="1"/>
              <a:t>sek</a:t>
            </a:r>
            <a:endParaRPr lang="de-DE" dirty="0"/>
          </a:p>
        </p:txBody>
      </p:sp>
      <p:pic>
        <p:nvPicPr>
          <p:cNvPr id="3" name="Picture 2" descr="Animated Bicycle GIFs | Tenor">
            <a:extLst>
              <a:ext uri="{FF2B5EF4-FFF2-40B4-BE49-F238E27FC236}">
                <a16:creationId xmlns:a16="http://schemas.microsoft.com/office/drawing/2014/main" id="{EABB6B09-DF26-9462-0DDA-D1DF3ED4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E"/>
              </a:clrFrom>
              <a:clrTo>
                <a:srgbClr val="FD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497" y="3592061"/>
            <a:ext cx="3156882" cy="315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45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E81C02C9-0C80-6562-DED7-9F564CA1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Geschwindigkeitsvergleich</a:t>
            </a:r>
            <a:endParaRPr lang="de-DE" sz="2800" dirty="0"/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39060B48-C974-C4DC-9EFF-510F4F7E6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107883" cy="3543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Vogel, Pferd, Läufer, Radfahrer und Auto sollen </a:t>
            </a:r>
            <a:br>
              <a:rPr lang="de-DE" sz="2000" dirty="0"/>
            </a:br>
            <a:r>
              <a:rPr lang="de-DE" sz="2000" dirty="0"/>
              <a:t>unterschiedlich schnell von links einfliegen.</a:t>
            </a:r>
          </a:p>
          <a:p>
            <a:pPr marL="0" indent="0">
              <a:buNone/>
            </a:pPr>
            <a:r>
              <a:rPr lang="de-DE" sz="2000" dirty="0"/>
              <a:t>Für jedes Bild: </a:t>
            </a:r>
          </a:p>
          <a:p>
            <a:pPr marL="0" indent="0">
              <a:buNone/>
            </a:pPr>
            <a:r>
              <a:rPr lang="de-DE" sz="2000" b="1" dirty="0"/>
              <a:t>Animation: </a:t>
            </a:r>
            <a:r>
              <a:rPr lang="de-DE" b="1" dirty="0"/>
              <a:t>   </a:t>
            </a:r>
            <a:r>
              <a:rPr lang="de-DE" sz="2000" dirty="0"/>
              <a:t>Einfliegen</a:t>
            </a:r>
          </a:p>
          <a:p>
            <a:pPr marL="0" indent="0">
              <a:buNone/>
            </a:pPr>
            <a:r>
              <a:rPr lang="de-DE" b="1" dirty="0"/>
              <a:t>Effektoption</a:t>
            </a:r>
            <a:r>
              <a:rPr lang="de-DE" dirty="0"/>
              <a:t>: von links</a:t>
            </a:r>
            <a:endParaRPr lang="de-DE" sz="2000" dirty="0"/>
          </a:p>
          <a:p>
            <a:pPr marL="0" indent="0">
              <a:buNone/>
            </a:pPr>
            <a:r>
              <a:rPr lang="de-DE" sz="2000" b="1" dirty="0"/>
              <a:t>Dauer: </a:t>
            </a:r>
            <a:r>
              <a:rPr lang="de-DE" sz="2000" dirty="0"/>
              <a:t>	</a:t>
            </a:r>
            <a:r>
              <a:rPr lang="de-DE" dirty="0"/>
              <a:t>2,5 </a:t>
            </a:r>
            <a:r>
              <a:rPr lang="de-DE" dirty="0" err="1"/>
              <a:t>sek.</a:t>
            </a:r>
            <a:r>
              <a:rPr lang="de-DE" dirty="0"/>
              <a:t> bzw. anderer Wert</a:t>
            </a:r>
            <a:endParaRPr lang="de-DE" sz="2000" dirty="0"/>
          </a:p>
          <a:p>
            <a:pPr marL="0" indent="0">
              <a:buNone/>
            </a:pPr>
            <a:r>
              <a:rPr lang="de-DE" sz="2000" b="1" dirty="0"/>
              <a:t>Start: </a:t>
            </a:r>
            <a:r>
              <a:rPr lang="de-DE" sz="2000" dirty="0"/>
              <a:t>	</a:t>
            </a:r>
            <a:r>
              <a:rPr lang="de-DE" sz="2000" b="1" dirty="0"/>
              <a:t>Mit</a:t>
            </a:r>
            <a:r>
              <a:rPr lang="de-DE" sz="2000" dirty="0"/>
              <a:t> vorheriger</a:t>
            </a:r>
            <a:br>
              <a:rPr lang="de-DE" sz="2000" dirty="0"/>
            </a:b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	(Gemeint ist die vorherige Aktion, </a:t>
            </a:r>
            <a:br>
              <a:rPr lang="de-DE" sz="2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	dadurch starten alle </a:t>
            </a:r>
            <a:r>
              <a:rPr lang="de-DE" sz="2000" b="1" dirty="0">
                <a:solidFill>
                  <a:schemeClr val="bg2">
                    <a:lumMod val="50000"/>
                  </a:schemeClr>
                </a:solidFill>
              </a:rPr>
              <a:t>mit</a:t>
            </a:r>
            <a:r>
              <a:rPr lang="de-DE" sz="2000" dirty="0">
                <a:solidFill>
                  <a:schemeClr val="bg2">
                    <a:lumMod val="50000"/>
                  </a:schemeClr>
                </a:solidFill>
              </a:rPr>
              <a:t>einander.)</a:t>
            </a:r>
          </a:p>
        </p:txBody>
      </p:sp>
      <p:pic>
        <p:nvPicPr>
          <p:cNvPr id="8" name="Grafik 7" descr="Auto">
            <a:extLst>
              <a:ext uri="{FF2B5EF4-FFF2-40B4-BE49-F238E27FC236}">
                <a16:creationId xmlns:a16="http://schemas.microsoft.com/office/drawing/2014/main" id="{C3E81635-A80B-8389-906E-E77EC770F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5717" y="5569349"/>
            <a:ext cx="1714500" cy="1714500"/>
          </a:xfrm>
          <a:prstGeom prst="rect">
            <a:avLst/>
          </a:prstGeom>
        </p:spPr>
      </p:pic>
      <p:pic>
        <p:nvPicPr>
          <p:cNvPr id="14" name="Grafik 13" descr="Ausführen">
            <a:extLst>
              <a:ext uri="{FF2B5EF4-FFF2-40B4-BE49-F238E27FC236}">
                <a16:creationId xmlns:a16="http://schemas.microsoft.com/office/drawing/2014/main" id="{A94CE2BE-C982-7DDC-2129-EFFCED1CE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46992" y="2552770"/>
            <a:ext cx="796380" cy="796380"/>
          </a:xfrm>
          <a:prstGeom prst="rect">
            <a:avLst/>
          </a:prstGeom>
        </p:spPr>
      </p:pic>
      <p:pic>
        <p:nvPicPr>
          <p:cNvPr id="16" name="Grafik 15" descr="Einhorn">
            <a:extLst>
              <a:ext uri="{FF2B5EF4-FFF2-40B4-BE49-F238E27FC236}">
                <a16:creationId xmlns:a16="http://schemas.microsoft.com/office/drawing/2014/main" id="{DF032E2E-855F-F5FC-C2EC-053775B6F6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70145" y="3505465"/>
            <a:ext cx="1201802" cy="1201802"/>
          </a:xfrm>
          <a:prstGeom prst="rect">
            <a:avLst/>
          </a:prstGeom>
        </p:spPr>
      </p:pic>
      <p:pic>
        <p:nvPicPr>
          <p:cNvPr id="27" name="Grafik 26" descr="Kolibri">
            <a:extLst>
              <a:ext uri="{FF2B5EF4-FFF2-40B4-BE49-F238E27FC236}">
                <a16:creationId xmlns:a16="http://schemas.microsoft.com/office/drawing/2014/main" id="{F7522EAD-F75F-990D-DC4D-6867D3CD1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74570" y="1672363"/>
            <a:ext cx="724092" cy="724092"/>
          </a:xfrm>
          <a:prstGeom prst="rect">
            <a:avLst/>
          </a:prstGeom>
        </p:spPr>
      </p:pic>
      <p:pic>
        <p:nvPicPr>
          <p:cNvPr id="29" name="Grafik 28" descr="Radfahren">
            <a:extLst>
              <a:ext uri="{FF2B5EF4-FFF2-40B4-BE49-F238E27FC236}">
                <a16:creationId xmlns:a16="http://schemas.microsoft.com/office/drawing/2014/main" id="{64A8F1EC-E935-403E-781A-96140A6661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13388" y="4788220"/>
            <a:ext cx="929984" cy="92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5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29159E3-1429-D108-0551-F92E27BFC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37F2615-87E6-FF9B-12BC-2506298B0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17" y="1878867"/>
            <a:ext cx="1111065" cy="111600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C1B94E9-A0C3-3F8E-3E5F-340D57A452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4" y="1079807"/>
            <a:ext cx="3022834" cy="286373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6A2C8C13-0DE0-C71E-DD08-1668461945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966" y="4099388"/>
            <a:ext cx="2182617" cy="1535108"/>
          </a:xfrm>
          <a:prstGeom prst="rect">
            <a:avLst/>
          </a:prstGeom>
        </p:spPr>
      </p:pic>
      <p:sp>
        <p:nvSpPr>
          <p:cNvPr id="2" name="Sprechblase: rechteckig mit abgerundeten Ecken 1">
            <a:extLst>
              <a:ext uri="{FF2B5EF4-FFF2-40B4-BE49-F238E27FC236}">
                <a16:creationId xmlns:a16="http://schemas.microsoft.com/office/drawing/2014/main" id="{3371E49F-B50D-1E98-B4DC-1F2B49533950}"/>
              </a:ext>
            </a:extLst>
          </p:cNvPr>
          <p:cNvSpPr/>
          <p:nvPr/>
        </p:nvSpPr>
        <p:spPr>
          <a:xfrm>
            <a:off x="8615493" y="604008"/>
            <a:ext cx="1781405" cy="797271"/>
          </a:xfrm>
          <a:prstGeom prst="wedgeRoundRectCallout">
            <a:avLst>
              <a:gd name="adj1" fmla="val 7893"/>
              <a:gd name="adj2" fmla="val 940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Einfliegen </a:t>
            </a:r>
          </a:p>
          <a:p>
            <a:pPr algn="ctr"/>
            <a:r>
              <a:rPr lang="de-DE" dirty="0"/>
              <a:t>von links</a:t>
            </a:r>
          </a:p>
        </p:txBody>
      </p:sp>
      <p:sp>
        <p:nvSpPr>
          <p:cNvPr id="3" name="Sprechblase: rechteckig mit abgerundeten Ecken 2">
            <a:extLst>
              <a:ext uri="{FF2B5EF4-FFF2-40B4-BE49-F238E27FC236}">
                <a16:creationId xmlns:a16="http://schemas.microsoft.com/office/drawing/2014/main" id="{D509FF24-B601-59D0-9D0E-785D11184437}"/>
              </a:ext>
            </a:extLst>
          </p:cNvPr>
          <p:cNvSpPr/>
          <p:nvPr/>
        </p:nvSpPr>
        <p:spPr>
          <a:xfrm>
            <a:off x="420695" y="604008"/>
            <a:ext cx="1781405" cy="797271"/>
          </a:xfrm>
          <a:prstGeom prst="wedgeRoundRectCallout">
            <a:avLst>
              <a:gd name="adj1" fmla="val -7647"/>
              <a:gd name="adj2" fmla="val 888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Einfliegen </a:t>
            </a:r>
          </a:p>
          <a:p>
            <a:pPr algn="ctr"/>
            <a:r>
              <a:rPr lang="de-DE" dirty="0"/>
              <a:t>von rechts</a:t>
            </a:r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3DF670D9-534C-B9DE-E3C3-B332239775BA}"/>
              </a:ext>
            </a:extLst>
          </p:cNvPr>
          <p:cNvSpPr/>
          <p:nvPr/>
        </p:nvSpPr>
        <p:spPr>
          <a:xfrm>
            <a:off x="4089771" y="3188597"/>
            <a:ext cx="3368041" cy="797271"/>
          </a:xfrm>
          <a:prstGeom prst="wedgeRoundRectCallout">
            <a:avLst>
              <a:gd name="adj1" fmla="val -7647"/>
              <a:gd name="adj2" fmla="val 888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Animationspfad „Schleifen“ </a:t>
            </a:r>
            <a:br>
              <a:rPr lang="de-DE" dirty="0"/>
            </a:br>
            <a:r>
              <a:rPr lang="de-DE" sz="1400" dirty="0"/>
              <a:t>ganz unten bei den Animationen</a:t>
            </a:r>
          </a:p>
        </p:txBody>
      </p:sp>
    </p:spTree>
    <p:extLst>
      <p:ext uri="{BB962C8B-B14F-4D97-AF65-F5344CB8AC3E}">
        <p14:creationId xmlns:p14="http://schemas.microsoft.com/office/powerpoint/2010/main" val="12119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EF5FEA62-B340-16DD-0F11-38DF6A85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rechblase: rechteckig mit abgerundeten Ecken 1">
            <a:extLst>
              <a:ext uri="{FF2B5EF4-FFF2-40B4-BE49-F238E27FC236}">
                <a16:creationId xmlns:a16="http://schemas.microsoft.com/office/drawing/2014/main" id="{4CA6CAA2-6D72-6BD1-DC3A-BC772A302960}"/>
              </a:ext>
            </a:extLst>
          </p:cNvPr>
          <p:cNvSpPr/>
          <p:nvPr/>
        </p:nvSpPr>
        <p:spPr>
          <a:xfrm>
            <a:off x="19104" y="5279307"/>
            <a:ext cx="2134435" cy="936000"/>
          </a:xfrm>
          <a:prstGeom prst="wedgeRoundRectCallout">
            <a:avLst>
              <a:gd name="adj1" fmla="val -7647"/>
              <a:gd name="adj2" fmla="val 888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Einfliegen von oben</a:t>
            </a:r>
          </a:p>
          <a:p>
            <a:pPr algn="ctr"/>
            <a:endParaRPr lang="de-DE" dirty="0"/>
          </a:p>
        </p:txBody>
      </p:sp>
      <p:sp>
        <p:nvSpPr>
          <p:cNvPr id="3" name="Sprechblase: rechteckig mit abgerundeten Ecken 2">
            <a:extLst>
              <a:ext uri="{FF2B5EF4-FFF2-40B4-BE49-F238E27FC236}">
                <a16:creationId xmlns:a16="http://schemas.microsoft.com/office/drawing/2014/main" id="{CFC6C7DD-DFF9-CEFB-B418-06F566E683F4}"/>
              </a:ext>
            </a:extLst>
          </p:cNvPr>
          <p:cNvSpPr/>
          <p:nvPr/>
        </p:nvSpPr>
        <p:spPr>
          <a:xfrm>
            <a:off x="2170633" y="5279310"/>
            <a:ext cx="2485744" cy="936000"/>
          </a:xfrm>
          <a:prstGeom prst="wedgeRoundRectCallout">
            <a:avLst>
              <a:gd name="adj1" fmla="val -7647"/>
              <a:gd name="adj2" fmla="val 888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Einfliegen von oben</a:t>
            </a:r>
          </a:p>
          <a:p>
            <a:pPr algn="ctr"/>
            <a:r>
              <a:rPr lang="de-DE" dirty="0"/>
              <a:t>Dauer: 3 </a:t>
            </a:r>
            <a:r>
              <a:rPr lang="de-DE" dirty="0" err="1"/>
              <a:t>sek</a:t>
            </a:r>
            <a:endParaRPr lang="de-DE" dirty="0"/>
          </a:p>
        </p:txBody>
      </p:sp>
      <p:sp>
        <p:nvSpPr>
          <p:cNvPr id="4" name="Sprechblase: rechteckig mit abgerundeten Ecken 3">
            <a:extLst>
              <a:ext uri="{FF2B5EF4-FFF2-40B4-BE49-F238E27FC236}">
                <a16:creationId xmlns:a16="http://schemas.microsoft.com/office/drawing/2014/main" id="{B28C4BCD-C705-925D-97E6-F53E38B47E9A}"/>
              </a:ext>
            </a:extLst>
          </p:cNvPr>
          <p:cNvSpPr/>
          <p:nvPr/>
        </p:nvSpPr>
        <p:spPr>
          <a:xfrm>
            <a:off x="4664920" y="5279307"/>
            <a:ext cx="2678246" cy="936000"/>
          </a:xfrm>
          <a:prstGeom prst="wedgeRoundRectCallout">
            <a:avLst>
              <a:gd name="adj1" fmla="val -7647"/>
              <a:gd name="adj2" fmla="val 888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Einfliegen von oben</a:t>
            </a:r>
          </a:p>
          <a:p>
            <a:pPr algn="ctr"/>
            <a:r>
              <a:rPr lang="de-DE" dirty="0"/>
              <a:t>Dauer: 1,5 </a:t>
            </a:r>
            <a:r>
              <a:rPr lang="de-DE" dirty="0" err="1"/>
              <a:t>sek</a:t>
            </a:r>
            <a:endParaRPr lang="de-DE" dirty="0"/>
          </a:p>
          <a:p>
            <a:pPr algn="ctr"/>
            <a:r>
              <a:rPr lang="de-DE" dirty="0"/>
              <a:t>Verzögerung: 2 </a:t>
            </a:r>
            <a:r>
              <a:rPr lang="de-DE" dirty="0" err="1"/>
              <a:t>sek</a:t>
            </a:r>
            <a:endParaRPr lang="de-DE" dirty="0"/>
          </a:p>
        </p:txBody>
      </p:sp>
      <p:sp>
        <p:nvSpPr>
          <p:cNvPr id="5" name="Sprechblase: rechteckig mit abgerundeten Ecken 4">
            <a:extLst>
              <a:ext uri="{FF2B5EF4-FFF2-40B4-BE49-F238E27FC236}">
                <a16:creationId xmlns:a16="http://schemas.microsoft.com/office/drawing/2014/main" id="{C1F0F195-F637-14D6-48B8-82CA50D72317}"/>
              </a:ext>
            </a:extLst>
          </p:cNvPr>
          <p:cNvSpPr/>
          <p:nvPr/>
        </p:nvSpPr>
        <p:spPr>
          <a:xfrm>
            <a:off x="7360256" y="5279310"/>
            <a:ext cx="2661111" cy="936000"/>
          </a:xfrm>
          <a:prstGeom prst="wedgeRoundRectCallout">
            <a:avLst>
              <a:gd name="adj1" fmla="val -7647"/>
              <a:gd name="adj2" fmla="val 888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Einfliegen von oben</a:t>
            </a:r>
          </a:p>
          <a:p>
            <a:pPr algn="ctr"/>
            <a:r>
              <a:rPr lang="de-DE" dirty="0"/>
              <a:t>Dauer: 4 </a:t>
            </a:r>
            <a:r>
              <a:rPr lang="de-DE" dirty="0" err="1"/>
              <a:t>sek</a:t>
            </a:r>
            <a:endParaRPr lang="de-DE" dirty="0"/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3581EECB-5D9E-6507-1E91-5873C1CA5920}"/>
              </a:ext>
            </a:extLst>
          </p:cNvPr>
          <p:cNvSpPr/>
          <p:nvPr/>
        </p:nvSpPr>
        <p:spPr>
          <a:xfrm>
            <a:off x="10038457" y="5285842"/>
            <a:ext cx="2153543" cy="936000"/>
          </a:xfrm>
          <a:prstGeom prst="wedgeRoundRectCallout">
            <a:avLst>
              <a:gd name="adj1" fmla="val -7647"/>
              <a:gd name="adj2" fmla="val 888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Einfliegen von oben</a:t>
            </a:r>
          </a:p>
          <a:p>
            <a:pPr algn="ctr"/>
            <a:r>
              <a:rPr lang="de-DE" dirty="0"/>
              <a:t>Verzögerung: 3 </a:t>
            </a:r>
            <a:r>
              <a:rPr lang="de-DE" dirty="0" err="1"/>
              <a:t>sek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9ED9039-637D-B98B-52F4-339E44C42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636" y="5698582"/>
            <a:ext cx="1460500" cy="196975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FF1FEA2-99A6-E1EA-7C30-614B4516E2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651" y="5289554"/>
            <a:ext cx="3124199" cy="20827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560B4ED-7714-8E5A-6E2B-AEF78E776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28" y="6009009"/>
            <a:ext cx="1315118" cy="87674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2F2B783-63F3-2564-4968-7B75B9D98E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01" y="5565146"/>
            <a:ext cx="3333750" cy="22225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F097510-D749-63CA-6ED8-B9A92706DB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207" y="5314953"/>
            <a:ext cx="3086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1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0D981CC-DF33-CDA1-227E-4F857E152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7" r="28500"/>
          <a:stretch/>
        </p:blipFill>
        <p:spPr>
          <a:xfrm>
            <a:off x="0" y="0"/>
            <a:ext cx="12192000" cy="7975600"/>
          </a:xfrm>
          <a:prstGeom prst="rect">
            <a:avLst/>
          </a:prstGeom>
        </p:spPr>
      </p:pic>
      <p:sp>
        <p:nvSpPr>
          <p:cNvPr id="19" name="Titel 18">
            <a:extLst>
              <a:ext uri="{FF2B5EF4-FFF2-40B4-BE49-F238E27FC236}">
                <a16:creationId xmlns:a16="http://schemas.microsoft.com/office/drawing/2014/main" id="{02120BD8-6897-D5F5-F320-FECBD7C5E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Der Küste entlang mit dem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i="1" dirty="0">
                <a:solidFill>
                  <a:schemeClr val="bg1"/>
                </a:solidFill>
              </a:rPr>
              <a:t>Benutzerdefinierten Pfad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6575083F-4897-23B1-368B-DAE077667CD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83" y="3845054"/>
            <a:ext cx="176741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12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E81C02C9-0C80-6562-DED7-9F564CA16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38313" cy="1325563"/>
          </a:xfrm>
        </p:spPr>
        <p:txBody>
          <a:bodyPr>
            <a:normAutofit/>
          </a:bodyPr>
          <a:lstStyle/>
          <a:p>
            <a:r>
              <a:rPr lang="de-DE" dirty="0"/>
              <a:t>Mehrere Animationen </a:t>
            </a:r>
            <a:br>
              <a:rPr lang="de-DE" dirty="0"/>
            </a:br>
            <a:r>
              <a:rPr lang="de-DE" dirty="0"/>
              <a:t>für ein Objekt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B1A3D6B-06ED-16D3-ECE4-F843D050E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396369" cy="4893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dirty="0"/>
              <a:t>Die Sonne soll aufgehen, rotieren und untergehen.</a:t>
            </a:r>
          </a:p>
          <a:p>
            <a:pPr marL="0" indent="0">
              <a:buNone/>
            </a:pPr>
            <a:r>
              <a:rPr lang="de-DE" dirty="0"/>
              <a:t>Dafür bekommt sie </a:t>
            </a:r>
            <a:r>
              <a:rPr lang="de-DE" b="1" dirty="0"/>
              <a:t>drei</a:t>
            </a:r>
            <a:r>
              <a:rPr lang="de-DE" dirty="0"/>
              <a:t> Animationen. </a:t>
            </a:r>
          </a:p>
          <a:p>
            <a:pPr marL="457200" indent="-457200">
              <a:buAutoNum type="arabicPeriod"/>
              <a:tabLst>
                <a:tab pos="1881188" algn="l"/>
                <a:tab pos="4305300" algn="l"/>
              </a:tabLst>
            </a:pPr>
            <a:r>
              <a:rPr lang="de-DE" sz="2000" b="1" dirty="0">
                <a:solidFill>
                  <a:schemeClr val="accent6"/>
                </a:solidFill>
              </a:rPr>
              <a:t>Einfliegen</a:t>
            </a:r>
            <a:r>
              <a:rPr lang="de-DE" sz="2000" b="1" dirty="0"/>
              <a:t> von links unten, Dauer</a:t>
            </a:r>
            <a:r>
              <a:rPr lang="de-DE" sz="2000" dirty="0"/>
              <a:t>: 2,5 </a:t>
            </a:r>
            <a:r>
              <a:rPr lang="de-DE" sz="2000" dirty="0" err="1"/>
              <a:t>sek</a:t>
            </a:r>
            <a:endParaRPr lang="de-DE" sz="2000" dirty="0"/>
          </a:p>
          <a:p>
            <a:pPr marL="0" indent="0">
              <a:buNone/>
              <a:tabLst>
                <a:tab pos="1881188" algn="l"/>
                <a:tab pos="4305300" algn="l"/>
              </a:tabLst>
            </a:pPr>
            <a:endParaRPr lang="de-DE" sz="2000" dirty="0"/>
          </a:p>
          <a:p>
            <a:pPr marL="0" indent="0">
              <a:buNone/>
              <a:tabLst>
                <a:tab pos="896938" algn="l"/>
                <a:tab pos="1881188" algn="l"/>
                <a:tab pos="4305300" algn="l"/>
              </a:tabLst>
            </a:pPr>
            <a:r>
              <a:rPr lang="de-DE" b="1" dirty="0">
                <a:solidFill>
                  <a:schemeClr val="accent4">
                    <a:lumMod val="75000"/>
                  </a:schemeClr>
                </a:solidFill>
              </a:rPr>
              <a:t>	Animation hinzufügen</a:t>
            </a:r>
          </a:p>
          <a:p>
            <a:pPr marL="0" indent="0">
              <a:buNone/>
              <a:tabLst>
                <a:tab pos="896938" algn="l"/>
                <a:tab pos="1881188" algn="l"/>
                <a:tab pos="4305300" algn="l"/>
              </a:tabLst>
            </a:pPr>
            <a:r>
              <a:rPr lang="de-DE" b="1" dirty="0">
                <a:solidFill>
                  <a:schemeClr val="accent4">
                    <a:lumMod val="75000"/>
                  </a:schemeClr>
                </a:solidFill>
              </a:rPr>
              <a:t>	2. Rotieren</a:t>
            </a:r>
            <a:r>
              <a:rPr lang="de-DE" sz="2000" b="1" dirty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de-DE" sz="2000" b="1" dirty="0"/>
              <a:t>Start: </a:t>
            </a:r>
            <a:r>
              <a:rPr lang="de-DE" sz="2000" dirty="0"/>
              <a:t>Nach vorheriger,   </a:t>
            </a:r>
            <a:r>
              <a:rPr lang="de-DE" sz="2000" b="1" dirty="0"/>
              <a:t>Dauer</a:t>
            </a:r>
            <a:r>
              <a:rPr lang="de-DE" sz="2000" dirty="0"/>
              <a:t>: 2,5 </a:t>
            </a:r>
            <a:r>
              <a:rPr lang="de-DE" sz="2000" dirty="0" err="1"/>
              <a:t>sek</a:t>
            </a:r>
            <a:endParaRPr lang="de-DE" sz="2000" dirty="0"/>
          </a:p>
          <a:p>
            <a:pPr marL="0" indent="0">
              <a:buNone/>
              <a:tabLst>
                <a:tab pos="896938" algn="l"/>
                <a:tab pos="1881188" algn="l"/>
                <a:tab pos="4305300" algn="l"/>
              </a:tabLst>
            </a:pPr>
            <a:endParaRPr lang="de-DE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  <a:tabLst>
                <a:tab pos="896938" algn="l"/>
                <a:tab pos="1881188" algn="l"/>
                <a:tab pos="4305300" algn="l"/>
              </a:tabLst>
            </a:pP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	Animation hinzufügen</a:t>
            </a:r>
          </a:p>
          <a:p>
            <a:pPr marL="0" indent="0">
              <a:buNone/>
              <a:tabLst>
                <a:tab pos="896938" algn="l"/>
                <a:tab pos="1881188" algn="l"/>
                <a:tab pos="4305300" algn="l"/>
              </a:tabLst>
            </a:pPr>
            <a:r>
              <a:rPr lang="de-DE" b="1" dirty="0">
                <a:solidFill>
                  <a:schemeClr val="accent2">
                    <a:lumMod val="75000"/>
                  </a:schemeClr>
                </a:solidFill>
              </a:rPr>
              <a:t>	3. </a:t>
            </a: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Hinausfliegen    </a:t>
            </a:r>
            <a:r>
              <a:rPr lang="de-DE" sz="2000" b="1" dirty="0"/>
              <a:t>Start: </a:t>
            </a:r>
            <a:r>
              <a:rPr lang="de-DE" sz="2000" dirty="0"/>
              <a:t>Nach vorheriger,   </a:t>
            </a:r>
            <a:r>
              <a:rPr lang="de-DE" sz="2000" b="1" dirty="0"/>
              <a:t>Dauer</a:t>
            </a:r>
            <a:r>
              <a:rPr lang="de-DE" sz="2000" dirty="0"/>
              <a:t>: 2,5 </a:t>
            </a:r>
            <a:r>
              <a:rPr lang="de-DE" sz="2000" dirty="0" err="1"/>
              <a:t>sek</a:t>
            </a:r>
            <a:endParaRPr lang="de-DE" sz="2000" dirty="0"/>
          </a:p>
          <a:p>
            <a:pPr marL="0" indent="0">
              <a:buNone/>
              <a:tabLst>
                <a:tab pos="1881188" algn="l"/>
                <a:tab pos="4305300" algn="l"/>
              </a:tabLst>
            </a:pPr>
            <a:endParaRPr lang="de-DE" dirty="0"/>
          </a:p>
          <a:p>
            <a:pPr marL="0" indent="0">
              <a:buNone/>
              <a:tabLst>
                <a:tab pos="1881188" algn="l"/>
                <a:tab pos="4305300" algn="l"/>
              </a:tabLst>
            </a:pPr>
            <a:r>
              <a:rPr lang="de-DE" sz="2000" dirty="0"/>
              <a:t>Kontrolle in der </a:t>
            </a:r>
            <a:r>
              <a:rPr lang="de-DE" sz="2000" b="1" dirty="0"/>
              <a:t>Vorschau</a:t>
            </a:r>
            <a:r>
              <a:rPr lang="de-DE" sz="2000" dirty="0"/>
              <a:t> und im</a:t>
            </a:r>
          </a:p>
          <a:p>
            <a:pPr marL="0" indent="0">
              <a:buNone/>
            </a:pPr>
            <a:endParaRPr lang="de-DE" sz="20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A09DD9C-AFA9-EBEC-332A-60326B0F5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87" y="4664751"/>
            <a:ext cx="681258" cy="665228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93B778A-A2CB-2ACF-7D7F-FC5826EC0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87" y="3429000"/>
            <a:ext cx="681258" cy="665228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onne 3">
            <a:extLst>
              <a:ext uri="{FF2B5EF4-FFF2-40B4-BE49-F238E27FC236}">
                <a16:creationId xmlns:a16="http://schemas.microsoft.com/office/drawing/2014/main" id="{37FBB104-46D4-34FE-4147-AD21B61B1E8B}"/>
              </a:ext>
            </a:extLst>
          </p:cNvPr>
          <p:cNvSpPr/>
          <p:nvPr/>
        </p:nvSpPr>
        <p:spPr>
          <a:xfrm>
            <a:off x="6452558" y="138419"/>
            <a:ext cx="2346385" cy="2286000"/>
          </a:xfrm>
          <a:prstGeom prst="sun">
            <a:avLst/>
          </a:prstGeom>
          <a:solidFill>
            <a:schemeClr val="accent4"/>
          </a:solidFill>
          <a:ln w="18653" cap="flat">
            <a:solidFill>
              <a:srgbClr val="FFFF00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0DE2DD-4FF1-B1E8-CC22-DA1746493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275" y="6170118"/>
            <a:ext cx="1850185" cy="469061"/>
          </a:xfrm>
          <a:prstGeom prst="rect">
            <a:avLst/>
          </a:prstGeom>
          <a:ln w="381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9632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79164C-1AC8-8AEC-9D8F-257114E04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524875" algn="l"/>
              </a:tabLst>
            </a:pPr>
            <a:r>
              <a:rPr lang="de-DE" dirty="0"/>
              <a:t>Texte animieren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08A40B7-E9FB-52AD-FB6C-4F0F1B8B1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9872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de-DE" dirty="0"/>
              <a:t>Dieser Text ist animiert </a:t>
            </a:r>
          </a:p>
          <a:p>
            <a:pPr marL="0" indent="0">
              <a:buNone/>
            </a:pPr>
            <a:r>
              <a:rPr lang="de-DE" dirty="0"/>
              <a:t>mit </a:t>
            </a:r>
            <a:r>
              <a:rPr lang="de-DE" b="1" dirty="0"/>
              <a:t>Hineinschweben</a:t>
            </a:r>
            <a:r>
              <a:rPr lang="de-DE" dirty="0"/>
              <a:t>, </a:t>
            </a:r>
          </a:p>
          <a:p>
            <a:pPr marL="0" indent="0">
              <a:buNone/>
            </a:pPr>
            <a:r>
              <a:rPr lang="de-DE" dirty="0"/>
              <a:t>siehe </a:t>
            </a:r>
            <a:r>
              <a:rPr lang="de-DE" b="1" dirty="0"/>
              <a:t>Vorschau</a:t>
            </a:r>
            <a:r>
              <a:rPr lang="de-DE" dirty="0"/>
              <a:t>.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CFD91F2C-A81D-5DC6-6B7F-547FB446C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9872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de-DE" dirty="0"/>
              <a:t>Animiere dieses Textfeld mit </a:t>
            </a:r>
            <a:r>
              <a:rPr lang="de-DE" b="1" dirty="0"/>
              <a:t>Wischen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Effektoptionen </a:t>
            </a:r>
            <a:r>
              <a:rPr lang="de-DE" b="1" dirty="0"/>
              <a:t>von links</a:t>
            </a:r>
          </a:p>
          <a:p>
            <a:pPr marL="0" indent="0">
              <a:buNone/>
            </a:pPr>
            <a:r>
              <a:rPr lang="de-DE" dirty="0"/>
              <a:t>Start </a:t>
            </a:r>
            <a:r>
              <a:rPr lang="de-DE" b="1" dirty="0"/>
              <a:t>Nach vorheriger</a:t>
            </a:r>
          </a:p>
          <a:p>
            <a:pPr marL="0" indent="0">
              <a:buNone/>
            </a:pPr>
            <a:r>
              <a:rPr lang="de-DE" dirty="0"/>
              <a:t>Verzögerung </a:t>
            </a:r>
            <a:r>
              <a:rPr lang="de-DE" b="1" dirty="0"/>
              <a:t>1 </a:t>
            </a:r>
            <a:r>
              <a:rPr lang="de-DE" b="1" dirty="0" err="1"/>
              <a:t>sek</a:t>
            </a:r>
            <a:endParaRPr lang="de-DE" b="1" dirty="0"/>
          </a:p>
          <a:p>
            <a:endParaRPr lang="de-DE" dirty="0"/>
          </a:p>
        </p:txBody>
      </p:sp>
      <p:sp>
        <p:nvSpPr>
          <p:cNvPr id="10" name="Inhaltsplatzhalter 7">
            <a:extLst>
              <a:ext uri="{FF2B5EF4-FFF2-40B4-BE49-F238E27FC236}">
                <a16:creationId xmlns:a16="http://schemas.microsoft.com/office/drawing/2014/main" id="{2DC1B239-BC93-92AD-1049-53E62F4E90C0}"/>
              </a:ext>
            </a:extLst>
          </p:cNvPr>
          <p:cNvSpPr txBox="1">
            <a:spLocks/>
          </p:cNvSpPr>
          <p:nvPr/>
        </p:nvSpPr>
        <p:spPr>
          <a:xfrm>
            <a:off x="835327" y="3987973"/>
            <a:ext cx="5181600" cy="19872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Animiere dieses Textfeld mit </a:t>
            </a:r>
            <a:r>
              <a:rPr lang="de-DE" b="1" dirty="0"/>
              <a:t>Farbimpuls</a:t>
            </a:r>
            <a:r>
              <a:rPr lang="de-DE" dirty="0"/>
              <a:t>  </a:t>
            </a:r>
          </a:p>
          <a:p>
            <a:pPr marL="0" indent="0">
              <a:buNone/>
            </a:pPr>
            <a:r>
              <a:rPr lang="de-DE" dirty="0"/>
              <a:t>Effektoptionen </a:t>
            </a:r>
            <a:r>
              <a:rPr lang="de-DE" b="1" dirty="0"/>
              <a:t>Nach Absatz</a:t>
            </a:r>
          </a:p>
          <a:p>
            <a:pPr marL="0" indent="0">
              <a:buNone/>
            </a:pPr>
            <a:r>
              <a:rPr lang="de-DE" dirty="0"/>
              <a:t>Start </a:t>
            </a:r>
            <a:r>
              <a:rPr lang="de-DE" b="1" dirty="0"/>
              <a:t>Nach vorheriger</a:t>
            </a:r>
          </a:p>
          <a:p>
            <a:pPr marL="0" indent="0">
              <a:buNone/>
            </a:pPr>
            <a:r>
              <a:rPr lang="de-DE" dirty="0"/>
              <a:t>Verzögerung </a:t>
            </a:r>
            <a:r>
              <a:rPr lang="de-DE" b="1" dirty="0"/>
              <a:t>0,5 </a:t>
            </a:r>
            <a:r>
              <a:rPr lang="de-DE" b="1" dirty="0" err="1"/>
              <a:t>sek</a:t>
            </a:r>
            <a:endParaRPr lang="de-DE" b="1" dirty="0"/>
          </a:p>
          <a:p>
            <a:pPr marL="0" indent="0"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11" name="Inhaltsplatzhalter 8">
            <a:extLst>
              <a:ext uri="{FF2B5EF4-FFF2-40B4-BE49-F238E27FC236}">
                <a16:creationId xmlns:a16="http://schemas.microsoft.com/office/drawing/2014/main" id="{D02F6E98-A016-85D5-8A79-BBACE900830C}"/>
              </a:ext>
            </a:extLst>
          </p:cNvPr>
          <p:cNvSpPr txBox="1">
            <a:spLocks/>
          </p:cNvSpPr>
          <p:nvPr/>
        </p:nvSpPr>
        <p:spPr>
          <a:xfrm>
            <a:off x="6169327" y="3987973"/>
            <a:ext cx="5181600" cy="198725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Animiere dieses Textfeld mit </a:t>
            </a:r>
            <a:r>
              <a:rPr lang="de-DE" b="1" dirty="0"/>
              <a:t>Zoom</a:t>
            </a:r>
            <a:r>
              <a:rPr lang="de-DE" dirty="0"/>
              <a:t>  </a:t>
            </a:r>
          </a:p>
          <a:p>
            <a:pPr marL="0" indent="0">
              <a:buNone/>
            </a:pPr>
            <a:r>
              <a:rPr lang="de-DE" dirty="0"/>
              <a:t>Effektoptionen </a:t>
            </a:r>
            <a:r>
              <a:rPr lang="de-DE" b="1" dirty="0"/>
              <a:t>Nach Absatz</a:t>
            </a:r>
          </a:p>
          <a:p>
            <a:pPr marL="0" indent="0">
              <a:buNone/>
            </a:pPr>
            <a:r>
              <a:rPr lang="de-DE" dirty="0"/>
              <a:t>Start </a:t>
            </a:r>
            <a:r>
              <a:rPr lang="de-DE" b="1" dirty="0"/>
              <a:t>Nach vorheriger</a:t>
            </a:r>
          </a:p>
          <a:p>
            <a:pPr marL="0" indent="0">
              <a:buNone/>
            </a:pPr>
            <a:r>
              <a:rPr lang="de-DE" dirty="0"/>
              <a:t>Dauer / Verzögerung beliebig anpassen</a:t>
            </a:r>
          </a:p>
        </p:txBody>
      </p:sp>
    </p:spTree>
    <p:extLst>
      <p:ext uri="{BB962C8B-B14F-4D97-AF65-F5344CB8AC3E}">
        <p14:creationId xmlns:p14="http://schemas.microsoft.com/office/powerpoint/2010/main" val="211906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439</Words>
  <Application>Microsoft Office PowerPoint</Application>
  <PresentationFormat>Breitbild</PresentationFormat>
  <Paragraphs>98</Paragraphs>
  <Slides>13</Slides>
  <Notes>0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</vt:lpstr>
      <vt:lpstr>Wenn du es  anklicken kannst, kannst du es animieren.</vt:lpstr>
      <vt:lpstr>Animation „Einfliegen“</vt:lpstr>
      <vt:lpstr>„Einfliegen“ ist auch zum Radeln gut.</vt:lpstr>
      <vt:lpstr>Geschwindigkeitsvergleich</vt:lpstr>
      <vt:lpstr>PowerPoint-Präsentation</vt:lpstr>
      <vt:lpstr>PowerPoint-Präsentation</vt:lpstr>
      <vt:lpstr>Der Küste entlang mit dem  Benutzerdefinierten Pfad</vt:lpstr>
      <vt:lpstr>Mehrere Animationen  für ein Objekt</vt:lpstr>
      <vt:lpstr>Texte animieren</vt:lpstr>
      <vt:lpstr>Diagramm präsentieren</vt:lpstr>
      <vt:lpstr>Balkendiagramm präsentieren  Animation:  Hineinschweben   Effektoption:  Nach Serien  Start:  Nach vorheriger  Dauer:  2 sek</vt:lpstr>
      <vt:lpstr>SmartArt logisch erscheinen lassen</vt:lpstr>
      <vt:lpstr>Eine Hintergrundfarbe entfernen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Animationen</dc:title>
  <dc:creator>User</dc:creator>
  <cp:lastModifiedBy>User</cp:lastModifiedBy>
  <cp:revision>167</cp:revision>
  <dcterms:created xsi:type="dcterms:W3CDTF">2022-10-19T15:56:44Z</dcterms:created>
  <dcterms:modified xsi:type="dcterms:W3CDTF">2024-10-09T21:28:30Z</dcterms:modified>
</cp:coreProperties>
</file>